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6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06"/>
    <p:restoredTop sz="86450"/>
  </p:normalViewPr>
  <p:slideViewPr>
    <p:cSldViewPr snapToGrid="0" snapToObjects="1">
      <p:cViewPr varScale="1">
        <p:scale>
          <a:sx n="114" d="100"/>
          <a:sy n="114" d="100"/>
        </p:scale>
        <p:origin x="91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4BED4-F149-FF4A-B208-034268F0F192}" type="datetimeFigureOut">
              <a:rPr lang="tr-TR" smtClean="0"/>
              <a:t>10.07.2025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FB667-2772-284A-817A-B2CA84C861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245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B667-2772-284A-817A-B2CA84C8613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630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B667-2772-284A-817A-B2CA84C8613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19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B667-2772-284A-817A-B2CA84C8613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21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B667-2772-284A-817A-B2CA84C8613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023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B667-2772-284A-817A-B2CA84C8613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0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B667-2772-284A-817A-B2CA84C8613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498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B667-2772-284A-817A-B2CA84C8613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0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854B-A4FF-CA43-98FE-4E12BFA60AE6}" type="datetime1">
              <a:rPr lang="tr-TR" smtClean="0"/>
              <a:t>10.07.2025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764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0E04-1D44-7D46-B743-8A2F3775DF22}" type="datetime1">
              <a:rPr lang="tr-TR" smtClean="0"/>
              <a:t>10.07.2025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95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11DF2-800B-AC41-B501-97DA29887FEF}" type="datetime1">
              <a:rPr lang="tr-TR" smtClean="0"/>
              <a:t>10.07.2025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52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2DB8-8F45-8241-B316-199572F28F9A}" type="datetime1">
              <a:rPr lang="tr-TR" smtClean="0"/>
              <a:t>10.07.2025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Ana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EB3BE-CA75-0D4F-8030-E2439352B130}" type="datetime1">
              <a:rPr lang="tr-TR" smtClean="0"/>
              <a:t>10.07.2025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04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ECB7-F985-4345-97F0-2A1FA4B2A713}" type="datetime1">
              <a:rPr lang="tr-TR" smtClean="0"/>
              <a:t>10.07.2025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927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Ana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Ana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1383-6084-7B4F-9421-7D062EC009BA}" type="datetime1">
              <a:rPr lang="tr-TR" smtClean="0"/>
              <a:t>10.07.2025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32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8BC3-538A-7D46-88AD-1DE9DFC55FA0}" type="datetime1">
              <a:rPr lang="tr-TR" smtClean="0"/>
              <a:t>10.07.2025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10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C569-F0FA-C142-AF3A-DAAA77F54540}" type="datetime1">
              <a:rPr lang="tr-TR" smtClean="0"/>
              <a:t>10.07.2025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33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F581-09CD-FD4E-ADE8-94430BB2469B}" type="datetime1">
              <a:rPr lang="tr-TR" smtClean="0"/>
              <a:t>10.07.2025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09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07B1-2798-5C48-860E-0EC32BEE39A5}" type="datetime1">
              <a:rPr lang="tr-TR" smtClean="0"/>
              <a:t>10.07.2025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488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1A79A-AB10-9C4C-B1CF-CF674F97F6CC}" type="datetime1">
              <a:rPr lang="tr-TR" smtClean="0"/>
              <a:t>10.07.2025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EDE58-477F-0A4F-ACF9-6D544D3A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8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fif"/><Relationship Id="rId4" Type="http://schemas.openxmlformats.org/officeDocument/2006/relationships/image" Target="../media/image2.jf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fif"/><Relationship Id="rId4" Type="http://schemas.openxmlformats.org/officeDocument/2006/relationships/image" Target="../media/image2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fif"/><Relationship Id="rId4" Type="http://schemas.openxmlformats.org/officeDocument/2006/relationships/image" Target="../media/image2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fif"/><Relationship Id="rId4" Type="http://schemas.openxmlformats.org/officeDocument/2006/relationships/image" Target="../media/image2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fif"/><Relationship Id="rId4" Type="http://schemas.openxmlformats.org/officeDocument/2006/relationships/image" Target="../media/image2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fif"/><Relationship Id="rId4" Type="http://schemas.openxmlformats.org/officeDocument/2006/relationships/image" Target="../media/image2.jf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fif"/><Relationship Id="rId4" Type="http://schemas.openxmlformats.org/officeDocument/2006/relationships/image" Target="../media/image2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>
          <a:xfrm>
            <a:off x="0" y="1493731"/>
            <a:ext cx="1219199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Dikdörtgen 4"/>
          <p:cNvSpPr>
            <a:spLocks noChangeArrowheads="1"/>
          </p:cNvSpPr>
          <p:nvPr/>
        </p:nvSpPr>
        <p:spPr bwMode="auto">
          <a:xfrm>
            <a:off x="965914" y="3733268"/>
            <a:ext cx="32734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tr-TR" altLang="tr-TR" sz="1600" b="1" dirty="0" err="1">
                <a:latin typeface="+mj-lt"/>
              </a:rPr>
              <a:t>Author's</a:t>
            </a:r>
            <a:r>
              <a:rPr lang="tr-TR" altLang="tr-TR" sz="1600" b="1" dirty="0">
                <a:latin typeface="+mj-lt"/>
              </a:rPr>
              <a:t> Name-</a:t>
            </a:r>
            <a:r>
              <a:rPr lang="tr-TR" altLang="tr-TR" sz="1600" b="1" dirty="0" err="1">
                <a:latin typeface="+mj-lt"/>
              </a:rPr>
              <a:t>Surname</a:t>
            </a:r>
            <a:endParaRPr lang="tr-TR" altLang="tr-TR" sz="1600" b="1" dirty="0">
              <a:latin typeface="+mj-lt"/>
            </a:endParaRPr>
          </a:p>
          <a:p>
            <a:pPr algn="ctr">
              <a:spcBef>
                <a:spcPct val="0"/>
              </a:spcBef>
              <a:buNone/>
            </a:pPr>
            <a:r>
              <a:rPr lang="tr-TR" altLang="tr-TR" sz="1600" i="1" dirty="0" err="1">
                <a:solidFill>
                  <a:srgbClr val="0070C0"/>
                </a:solidFill>
                <a:latin typeface="+mj-lt"/>
              </a:rPr>
              <a:t>University</a:t>
            </a:r>
            <a:endParaRPr lang="tr-TR" altLang="tr-TR" sz="1600" i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" name="Dikdörtgen 4"/>
          <p:cNvSpPr>
            <a:spLocks noChangeArrowheads="1"/>
          </p:cNvSpPr>
          <p:nvPr/>
        </p:nvSpPr>
        <p:spPr bwMode="auto">
          <a:xfrm>
            <a:off x="4065191" y="3733268"/>
            <a:ext cx="360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tr-TR" altLang="tr-TR" sz="1600" b="1" dirty="0" err="1">
                <a:latin typeface="+mj-lt"/>
              </a:rPr>
              <a:t>Author's</a:t>
            </a:r>
            <a:r>
              <a:rPr lang="tr-TR" altLang="tr-TR" sz="1600" b="1" dirty="0">
                <a:latin typeface="+mj-lt"/>
              </a:rPr>
              <a:t> Name-</a:t>
            </a:r>
            <a:r>
              <a:rPr lang="tr-TR" altLang="tr-TR" sz="1600" b="1" dirty="0" err="1">
                <a:latin typeface="+mj-lt"/>
              </a:rPr>
              <a:t>Surname</a:t>
            </a:r>
            <a:endParaRPr lang="tr-TR" altLang="tr-TR" sz="1600" b="1" dirty="0">
              <a:latin typeface="+mj-lt"/>
            </a:endParaRPr>
          </a:p>
          <a:p>
            <a:pPr algn="ctr">
              <a:spcBef>
                <a:spcPct val="0"/>
              </a:spcBef>
              <a:buNone/>
            </a:pPr>
            <a:r>
              <a:rPr lang="tr-TR" altLang="tr-TR" sz="1600" i="1" dirty="0" err="1">
                <a:solidFill>
                  <a:srgbClr val="0070C0"/>
                </a:solidFill>
              </a:rPr>
              <a:t>University</a:t>
            </a:r>
            <a:endParaRPr lang="tr-TR" altLang="tr-TR" sz="1600" i="1" dirty="0">
              <a:solidFill>
                <a:srgbClr val="0070C0"/>
              </a:solidFill>
            </a:endParaRPr>
          </a:p>
        </p:txBody>
      </p:sp>
      <p:sp>
        <p:nvSpPr>
          <p:cNvPr id="19" name="Dikdörtgen 4"/>
          <p:cNvSpPr>
            <a:spLocks noChangeArrowheads="1"/>
          </p:cNvSpPr>
          <p:nvPr/>
        </p:nvSpPr>
        <p:spPr bwMode="auto">
          <a:xfrm>
            <a:off x="7453670" y="3733268"/>
            <a:ext cx="360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tr-TR" altLang="tr-TR" sz="1600" b="1" dirty="0" err="1">
                <a:latin typeface="+mj-lt"/>
              </a:rPr>
              <a:t>Author's</a:t>
            </a:r>
            <a:r>
              <a:rPr lang="tr-TR" altLang="tr-TR" sz="1600" b="1" dirty="0">
                <a:latin typeface="+mj-lt"/>
              </a:rPr>
              <a:t> Name-</a:t>
            </a:r>
            <a:r>
              <a:rPr lang="tr-TR" altLang="tr-TR" sz="1600" b="1" dirty="0" err="1">
                <a:latin typeface="+mj-lt"/>
              </a:rPr>
              <a:t>Surname</a:t>
            </a:r>
            <a:endParaRPr lang="tr-TR" altLang="tr-TR" sz="1600" b="1" dirty="0">
              <a:latin typeface="+mj-lt"/>
            </a:endParaRPr>
          </a:p>
          <a:p>
            <a:pPr algn="ctr">
              <a:spcBef>
                <a:spcPct val="0"/>
              </a:spcBef>
              <a:buNone/>
            </a:pPr>
            <a:r>
              <a:rPr lang="tr-TR" altLang="tr-TR" sz="1600" i="1" dirty="0" err="1">
                <a:solidFill>
                  <a:srgbClr val="0070C0"/>
                </a:solidFill>
              </a:rPr>
              <a:t>University</a:t>
            </a:r>
            <a:endParaRPr lang="tr-TR" altLang="tr-TR" sz="1600" i="1" dirty="0">
              <a:solidFill>
                <a:srgbClr val="0070C0"/>
              </a:solidFill>
            </a:endParaRPr>
          </a:p>
        </p:txBody>
      </p:sp>
      <p:sp>
        <p:nvSpPr>
          <p:cNvPr id="21" name="Dikdörtgen 4"/>
          <p:cNvSpPr>
            <a:spLocks noChangeArrowheads="1"/>
          </p:cNvSpPr>
          <p:nvPr/>
        </p:nvSpPr>
        <p:spPr bwMode="auto">
          <a:xfrm>
            <a:off x="1523999" y="4957061"/>
            <a:ext cx="9144000" cy="307975"/>
          </a:xfrm>
          <a:prstGeom prst="rect">
            <a:avLst/>
          </a:prstGeom>
          <a:solidFill>
            <a:srgbClr val="993365"/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tr-T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Only the </a:t>
            </a:r>
            <a:r>
              <a:rPr lang="tr-TR" altLang="tr-TR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c</a:t>
            </a:r>
            <a:r>
              <a:rPr lang="tr-TR" altLang="tr-TR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orresponding</a:t>
            </a:r>
            <a:r>
              <a:rPr lang="tr-TR" altLang="tr-T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 </a:t>
            </a:r>
            <a:r>
              <a:rPr lang="en-US" altLang="tr-T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author's </a:t>
            </a:r>
            <a:r>
              <a:rPr lang="en-US" altLang="tr-T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e-mail </a:t>
            </a:r>
            <a:r>
              <a:rPr lang="tr-TR" altLang="tr-TR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adress</a:t>
            </a:r>
            <a:r>
              <a:rPr lang="tr-TR" altLang="tr-T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 </a:t>
            </a:r>
            <a:r>
              <a:rPr lang="en-US" altLang="tr-T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should </a:t>
            </a:r>
            <a:r>
              <a:rPr lang="en-US" altLang="tr-T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be written </a:t>
            </a:r>
            <a:r>
              <a:rPr lang="en-US" altLang="tr-T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here</a:t>
            </a:r>
            <a:r>
              <a:rPr lang="tr-TR" altLang="tr-T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 </a:t>
            </a:r>
            <a:endParaRPr lang="tr-TR" altLang="tr-T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-1" y="6315944"/>
            <a:ext cx="4239341" cy="542056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7453670" y="6315944"/>
            <a:ext cx="4738329" cy="542055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Yuvarlatılmış Dikdörtgen 26"/>
          <p:cNvSpPr/>
          <p:nvPr/>
        </p:nvSpPr>
        <p:spPr>
          <a:xfrm>
            <a:off x="1524000" y="2389422"/>
            <a:ext cx="9144000" cy="756840"/>
          </a:xfrm>
          <a:prstGeom prst="roundRect">
            <a:avLst/>
          </a:prstGeom>
          <a:solidFill>
            <a:srgbClr val="9933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The title of the study should be written </a:t>
            </a:r>
            <a:r>
              <a:rPr lang="en-US" alt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here</a:t>
            </a:r>
            <a:endParaRPr lang="tr-TR" altLang="tr-T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layt Numarası Yer Tutucusu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1</a:t>
            </a:fld>
            <a:endParaRPr lang="tr-TR"/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29987AB2-3618-6A6D-54BF-F3DD19B02A67}"/>
              </a:ext>
            </a:extLst>
          </p:cNvPr>
          <p:cNvSpPr txBox="1"/>
          <p:nvPr/>
        </p:nvSpPr>
        <p:spPr>
          <a:xfrm>
            <a:off x="5244451" y="5368143"/>
            <a:ext cx="2121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dirty="0" err="1" smtClean="0"/>
              <a:t>November</a:t>
            </a:r>
            <a:r>
              <a:rPr lang="tr-TR" b="1" i="1" dirty="0" smtClean="0"/>
              <a:t> 6-8, 2025</a:t>
            </a:r>
            <a:endParaRPr lang="tr-TR" b="1" i="1" dirty="0"/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339" y="5904055"/>
            <a:ext cx="3214331" cy="95394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874" y="-9703"/>
            <a:ext cx="4667250" cy="150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20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>
          <a:xfrm>
            <a:off x="0" y="1493731"/>
            <a:ext cx="1219199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-1" y="6315944"/>
            <a:ext cx="4239341" cy="542056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7453670" y="6315944"/>
            <a:ext cx="4738329" cy="542055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4722186" y="1657140"/>
            <a:ext cx="29065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8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20" name="Dikdörtgen 3"/>
          <p:cNvSpPr>
            <a:spLocks noChangeArrowheads="1"/>
          </p:cNvSpPr>
          <p:nvPr/>
        </p:nvSpPr>
        <p:spPr bwMode="auto">
          <a:xfrm>
            <a:off x="1524000" y="2343769"/>
            <a:ext cx="9143999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In the introduction,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The subject, problem, purpose and importance of the research should be explained.</a:t>
            </a: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Note: Do not exceed 6 lines (1.5 lines apart) across the slide.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Note: The introduction should be given on a maximum of 3 slides.</a:t>
            </a:r>
            <a:endParaRPr lang="tr-TR" altLang="tr-TR" sz="20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2</a:t>
            </a:fld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339" y="5904055"/>
            <a:ext cx="3214331" cy="95394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874" y="-9703"/>
            <a:ext cx="4667250" cy="150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>
          <a:xfrm>
            <a:off x="0" y="1493731"/>
            <a:ext cx="12192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-1" y="6315944"/>
            <a:ext cx="4239341" cy="542056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7453670" y="6315944"/>
            <a:ext cx="4738329" cy="542055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3</a:t>
            </a:fld>
            <a:endParaRPr lang="tr-TR"/>
          </a:p>
        </p:txBody>
      </p:sp>
      <p:sp>
        <p:nvSpPr>
          <p:cNvPr id="14" name="Dikdörtgen 13"/>
          <p:cNvSpPr/>
          <p:nvPr/>
        </p:nvSpPr>
        <p:spPr>
          <a:xfrm>
            <a:off x="3434807" y="1535353"/>
            <a:ext cx="55618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28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CONCEPTUAL/THEORETICAL FRAMEWORK</a:t>
            </a:r>
          </a:p>
        </p:txBody>
      </p:sp>
      <p:sp>
        <p:nvSpPr>
          <p:cNvPr id="15" name="Dikdörtgen 3"/>
          <p:cNvSpPr>
            <a:spLocks noChangeArrowheads="1"/>
          </p:cNvSpPr>
          <p:nvPr/>
        </p:nvSpPr>
        <p:spPr bwMode="auto">
          <a:xfrm>
            <a:off x="549728" y="2632778"/>
            <a:ext cx="1109254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dirty="0">
                <a:cs typeface="Arial" panose="020B0604020202020204" pitchFamily="34" charset="0"/>
              </a:rPr>
              <a:t>In the Conceptual/Theoretical Framework section,</a:t>
            </a:r>
            <a:endParaRPr lang="en-US" altLang="tr-TR" sz="2000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The </a:t>
            </a:r>
            <a:r>
              <a:rPr lang="en-US" altLang="tr-TR" sz="2000" dirty="0">
                <a:cs typeface="Arial" panose="020B0604020202020204" pitchFamily="34" charset="0"/>
              </a:rPr>
              <a:t>conceptual/</a:t>
            </a: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theoretical foundations of the research should be given briefly.</a:t>
            </a: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Note: Do not exceed 6 lines (1.5 lines apart) across the slide.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Note: The </a:t>
            </a:r>
            <a:r>
              <a:rPr lang="en-US" altLang="tr-TR" sz="2000" b="1" dirty="0">
                <a:cs typeface="Arial" panose="020B0604020202020204" pitchFamily="34" charset="0"/>
              </a:rPr>
              <a:t>conceptual/theoretical</a:t>
            </a: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 should be given on a maximum of 3 slides.</a:t>
            </a:r>
            <a:endParaRPr lang="tr-TR" altLang="tr-TR" sz="2000" b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339" y="5904055"/>
            <a:ext cx="3214331" cy="95394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874" y="-9703"/>
            <a:ext cx="4667250" cy="150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51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>
          <a:xfrm>
            <a:off x="0" y="1493731"/>
            <a:ext cx="1219199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-1" y="6315944"/>
            <a:ext cx="4239341" cy="542056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7453670" y="6315944"/>
            <a:ext cx="4738329" cy="542055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4</a:t>
            </a:fld>
            <a:endParaRPr lang="tr-TR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259735" y="2167058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tr-TR" sz="2800" b="1" u="sng" dirty="0">
                <a:latin typeface="+mj-lt"/>
                <a:cs typeface="Arial" panose="020B0604020202020204" pitchFamily="34" charset="0"/>
              </a:rPr>
              <a:t>For Quantitative Studies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a. Research model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b. Data collection method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c. </a:t>
            </a:r>
            <a:r>
              <a:rPr lang="tr-TR" altLang="tr-TR" sz="2000" b="1" dirty="0" err="1">
                <a:latin typeface="+mj-lt"/>
                <a:cs typeface="Arial" panose="020B0604020202020204" pitchFamily="34" charset="0"/>
              </a:rPr>
              <a:t>Population</a:t>
            </a: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 and sample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b="1" dirty="0">
                <a:latin typeface="+mj-lt"/>
                <a:cs typeface="Arial" panose="020B0604020202020204" pitchFamily="34" charset="0"/>
              </a:rPr>
              <a:t>d</a:t>
            </a: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. Data analysis method</a:t>
            </a: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endParaRPr lang="tr-TR" sz="2000" dirty="0"/>
          </a:p>
        </p:txBody>
      </p:sp>
      <p:sp>
        <p:nvSpPr>
          <p:cNvPr id="15" name="İçerik Yer Tutucusu 3"/>
          <p:cNvSpPr txBox="1">
            <a:spLocks/>
          </p:cNvSpPr>
          <p:nvPr/>
        </p:nvSpPr>
        <p:spPr>
          <a:xfrm>
            <a:off x="7232034" y="206368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 typeface="Arial"/>
              <a:buNone/>
            </a:pPr>
            <a:r>
              <a:rPr lang="en-US" altLang="tr-TR" b="1" u="sng" dirty="0">
                <a:latin typeface="+mj-lt"/>
                <a:cs typeface="Arial" panose="020B0604020202020204" pitchFamily="34" charset="0"/>
              </a:rPr>
              <a:t>For Qualitative Studies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Arial"/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a. Research process and design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Arial"/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b. Data collection method</a:t>
            </a:r>
          </a:p>
          <a:p>
            <a:pPr marL="0" indent="0">
              <a:buFont typeface="Arial"/>
              <a:buNone/>
            </a:pPr>
            <a:r>
              <a:rPr lang="tr-TR" sz="2000" b="1" dirty="0">
                <a:latin typeface="+mj-lt"/>
              </a:rPr>
              <a:t>c. </a:t>
            </a:r>
            <a:r>
              <a:rPr lang="tr-TR" sz="2000" b="1" dirty="0" err="1">
                <a:latin typeface="+mj-lt"/>
              </a:rPr>
              <a:t>Study</a:t>
            </a:r>
            <a:r>
              <a:rPr lang="tr-TR" sz="2000" b="1" dirty="0">
                <a:latin typeface="+mj-lt"/>
              </a:rPr>
              <a:t> </a:t>
            </a:r>
            <a:r>
              <a:rPr lang="tr-TR" sz="2000" b="1" dirty="0" err="1">
                <a:latin typeface="+mj-lt"/>
              </a:rPr>
              <a:t>area</a:t>
            </a:r>
            <a:r>
              <a:rPr lang="tr-TR" sz="2000" b="1" dirty="0">
                <a:latin typeface="+mj-lt"/>
              </a:rPr>
              <a:t>(s) </a:t>
            </a:r>
            <a:r>
              <a:rPr lang="tr-TR" sz="2000" b="1" dirty="0" err="1">
                <a:latin typeface="+mj-lt"/>
              </a:rPr>
              <a:t>and</a:t>
            </a:r>
            <a:r>
              <a:rPr lang="tr-TR" sz="2000" b="1" dirty="0">
                <a:latin typeface="+mj-lt"/>
              </a:rPr>
              <a:t> </a:t>
            </a:r>
            <a:r>
              <a:rPr lang="tr-TR" sz="2000" b="1" dirty="0" err="1">
                <a:latin typeface="+mj-lt"/>
              </a:rPr>
              <a:t>unit</a:t>
            </a:r>
            <a:r>
              <a:rPr lang="tr-TR" sz="2000" b="1" dirty="0">
                <a:latin typeface="+mj-lt"/>
              </a:rPr>
              <a:t> of </a:t>
            </a:r>
            <a:r>
              <a:rPr lang="tr-TR" sz="2000" b="1" dirty="0" err="1">
                <a:latin typeface="+mj-lt"/>
              </a:rPr>
              <a:t>analysis</a:t>
            </a:r>
            <a:endParaRPr lang="tr-TR" sz="2000" b="1" dirty="0">
              <a:latin typeface="+mj-lt"/>
            </a:endParaRPr>
          </a:p>
          <a:p>
            <a:pPr marL="0" indent="0">
              <a:buFont typeface="Arial"/>
              <a:buNone/>
            </a:pPr>
            <a:r>
              <a:rPr lang="tr-TR" sz="2000" b="1" dirty="0">
                <a:latin typeface="+mj-lt"/>
              </a:rPr>
              <a:t>d. Data </a:t>
            </a:r>
            <a:r>
              <a:rPr lang="tr-TR" sz="2000" b="1" dirty="0" err="1">
                <a:latin typeface="+mj-lt"/>
              </a:rPr>
              <a:t>analysis</a:t>
            </a:r>
            <a:r>
              <a:rPr lang="tr-TR" sz="2000" b="1" dirty="0">
                <a:latin typeface="+mj-lt"/>
              </a:rPr>
              <a:t> </a:t>
            </a:r>
            <a:r>
              <a:rPr lang="tr-TR" sz="2000" b="1" dirty="0" err="1">
                <a:latin typeface="+mj-lt"/>
              </a:rPr>
              <a:t>method</a:t>
            </a:r>
            <a:endParaRPr lang="tr-TR" sz="2000" b="1" dirty="0">
              <a:latin typeface="+mj-lt"/>
            </a:endParaRPr>
          </a:p>
        </p:txBody>
      </p:sp>
      <p:sp>
        <p:nvSpPr>
          <p:cNvPr id="18" name="Slayt Numarası Yer Tutucusu 4"/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CEDE58-477F-0A4F-ACF9-6D544D3A4848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21" name="Dikdörtgen 20"/>
          <p:cNvSpPr/>
          <p:nvPr/>
        </p:nvSpPr>
        <p:spPr>
          <a:xfrm>
            <a:off x="4539420" y="1703309"/>
            <a:ext cx="1693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METHOD</a:t>
            </a:r>
            <a:endParaRPr lang="tr-TR" sz="28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3184323" y="4740464"/>
            <a:ext cx="8538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b="1" dirty="0">
                <a:cs typeface="Arial" panose="020B0604020202020204" pitchFamily="34" charset="0"/>
              </a:rPr>
              <a:t>Note: Do not exceed 6 lines (1.5 lines apart) across the slide.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b="1" dirty="0">
                <a:cs typeface="Arial" panose="020B0604020202020204" pitchFamily="34" charset="0"/>
              </a:rPr>
              <a:t>Note: The methodology should be given on a maximum of 3 slides.</a:t>
            </a:r>
          </a:p>
          <a:p>
            <a:endParaRPr lang="tr-TR" dirty="0"/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339" y="5904055"/>
            <a:ext cx="3214331" cy="95394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874" y="-9703"/>
            <a:ext cx="4667250" cy="150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593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>
          <a:xfrm>
            <a:off x="0" y="1493731"/>
            <a:ext cx="12192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-1" y="6315944"/>
            <a:ext cx="4239341" cy="542056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7453670" y="6315944"/>
            <a:ext cx="4738329" cy="542055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5</a:t>
            </a:fld>
            <a:endParaRPr lang="tr-TR"/>
          </a:p>
        </p:txBody>
      </p:sp>
      <p:sp>
        <p:nvSpPr>
          <p:cNvPr id="14" name="Dikdörtgen 13"/>
          <p:cNvSpPr/>
          <p:nvPr/>
        </p:nvSpPr>
        <p:spPr>
          <a:xfrm>
            <a:off x="4960713" y="1579131"/>
            <a:ext cx="1901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FINDINGS</a:t>
            </a:r>
            <a:endParaRPr lang="tr-TR" sz="28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15" name="Dikdörtgen 3"/>
          <p:cNvSpPr>
            <a:spLocks noChangeArrowheads="1"/>
          </p:cNvSpPr>
          <p:nvPr/>
        </p:nvSpPr>
        <p:spPr bwMode="auto">
          <a:xfrm>
            <a:off x="1524000" y="2285544"/>
            <a:ext cx="9143999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The findings </a:t>
            </a:r>
            <a:r>
              <a:rPr lang="en-US" altLang="tr-TR" sz="2000" b="1" dirty="0" smtClean="0">
                <a:latin typeface="+mj-lt"/>
                <a:cs typeface="Arial" panose="020B0604020202020204" pitchFamily="34" charset="0"/>
              </a:rPr>
              <a:t>should </a:t>
            </a: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be explained and interpreted.</a:t>
            </a: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Note: Do not exceed 6 lines (1.5 lines apart) across the slide.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Note: This section should be given on a maximum of 5 slides. However, this rule can be extended in case of excess number of tables.</a:t>
            </a:r>
            <a:endParaRPr lang="tr-TR" altLang="tr-TR" sz="2000" b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339" y="5904055"/>
            <a:ext cx="3214331" cy="95394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874" y="-9703"/>
            <a:ext cx="4667250" cy="150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56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>
          <a:xfrm>
            <a:off x="0" y="1493731"/>
            <a:ext cx="12192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-1" y="6315944"/>
            <a:ext cx="4239341" cy="542056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7453670" y="6315944"/>
            <a:ext cx="4738329" cy="542055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6</a:t>
            </a:fld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2324498" y="1783307"/>
            <a:ext cx="75430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28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CONCLUSION </a:t>
            </a:r>
            <a:r>
              <a:rPr lang="tr-TR" sz="28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Times New Roman" pitchFamily="18" charset="0"/>
              </a:rPr>
              <a:t>AND RECOMMENDATIONS</a:t>
            </a:r>
          </a:p>
        </p:txBody>
      </p:sp>
      <p:sp>
        <p:nvSpPr>
          <p:cNvPr id="17" name="Dikdörtgen 3"/>
          <p:cNvSpPr>
            <a:spLocks noChangeArrowheads="1"/>
          </p:cNvSpPr>
          <p:nvPr/>
        </p:nvSpPr>
        <p:spPr bwMode="auto">
          <a:xfrm>
            <a:off x="1524000" y="2727187"/>
            <a:ext cx="914399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In this section, the results of the research should be given and suggestions should be presented.</a:t>
            </a: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tr-TR" altLang="tr-TR" sz="2000" b="1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Note: Do not exceed 6 lines (1.5 lines apart) across the slide.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tr-TR" sz="2000" b="1" dirty="0">
                <a:latin typeface="+mj-lt"/>
                <a:cs typeface="Arial" panose="020B0604020202020204" pitchFamily="34" charset="0"/>
              </a:rPr>
              <a:t>Note: This section should be given on a maximum of 4 slides.</a:t>
            </a:r>
            <a:endParaRPr lang="tr-TR" altLang="tr-TR" sz="2000" b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339" y="5904055"/>
            <a:ext cx="3214331" cy="95394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874" y="-9703"/>
            <a:ext cx="4667250" cy="150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27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Düz Bağlayıcı 12"/>
          <p:cNvCxnSpPr>
            <a:cxnSpLocks/>
          </p:cNvCxnSpPr>
          <p:nvPr/>
        </p:nvCxnSpPr>
        <p:spPr>
          <a:xfrm>
            <a:off x="0" y="1493731"/>
            <a:ext cx="12192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-1" y="6315944"/>
            <a:ext cx="4239341" cy="542056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/>
          <p:cNvSpPr/>
          <p:nvPr/>
        </p:nvSpPr>
        <p:spPr>
          <a:xfrm>
            <a:off x="7453670" y="6315944"/>
            <a:ext cx="4738329" cy="542055"/>
          </a:xfrm>
          <a:prstGeom prst="rect">
            <a:avLst/>
          </a:prstGeom>
          <a:solidFill>
            <a:srgbClr val="99336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DE58-477F-0A4F-ACF9-6D544D3A4848}" type="slidenum">
              <a:rPr lang="tr-TR" smtClean="0"/>
              <a:t>7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>
          <a:xfrm>
            <a:off x="1845971" y="2526025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Thank you for your participation and contribution</a:t>
            </a:r>
            <a:endParaRPr lang="tr-TR" sz="3200" dirty="0">
              <a:latin typeface="+mj-lt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339" y="5904055"/>
            <a:ext cx="3214331" cy="95394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874" y="-9703"/>
            <a:ext cx="4667250" cy="150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514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339</Words>
  <Application>Microsoft Office PowerPoint</Application>
  <PresentationFormat>Geniş ekran</PresentationFormat>
  <Paragraphs>64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User</cp:lastModifiedBy>
  <cp:revision>17</cp:revision>
  <dcterms:created xsi:type="dcterms:W3CDTF">2021-04-01T10:56:51Z</dcterms:created>
  <dcterms:modified xsi:type="dcterms:W3CDTF">2025-07-10T11:59:17Z</dcterms:modified>
</cp:coreProperties>
</file>