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9" r:id="rId3"/>
    <p:sldId id="260" r:id="rId4"/>
    <p:sldId id="266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01"/>
    <p:restoredTop sz="86450"/>
  </p:normalViewPr>
  <p:slideViewPr>
    <p:cSldViewPr snapToGrid="0" snapToObjects="1">
      <p:cViewPr varScale="1">
        <p:scale>
          <a:sx n="114" d="100"/>
          <a:sy n="114" d="100"/>
        </p:scale>
        <p:origin x="918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4BED4-F149-FF4A-B208-034268F0F192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7FB667-2772-284A-817A-B2CA84C86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2450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5630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193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21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023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0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64989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7FB667-2772-284A-817A-B2CA84C8613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503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7854B-A4FF-CA43-98FE-4E12BFA60AE6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876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0E04-1D44-7D46-B743-8A2F3775DF22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995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11DF2-800B-AC41-B501-97DA29887FEF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5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92DB8-8F45-8241-B316-199572F28F9A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4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EB3BE-CA75-0D4F-8030-E2439352B130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7047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0ECB7-F985-4345-97F0-2A1FA4B2A713}" type="datetime1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927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C11383-6084-7B4F-9421-7D062EC009BA}" type="datetime1">
              <a:rPr lang="tr-TR" smtClean="0"/>
              <a:t>10.07.2025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328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68BC3-538A-7D46-88AD-1DE9DFC55FA0}" type="datetime1">
              <a:rPr lang="tr-TR" smtClean="0"/>
              <a:t>10.07.2025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2106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5C569-F0FA-C142-AF3A-DAAA77F54540}" type="datetime1">
              <a:rPr lang="tr-TR" smtClean="0"/>
              <a:t>10.07.2025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5339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AF581-09CD-FD4E-ADE8-94430BB2469B}" type="datetime1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099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C07B1-2798-5C48-860E-0EC32BEE39A5}" type="datetime1">
              <a:rPr lang="tr-TR" smtClean="0"/>
              <a:t>10.07.2025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4889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Ana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1A79A-AB10-9C4C-B1CF-CF674F97F6CC}" type="datetime1">
              <a:rPr lang="tr-TR" smtClean="0"/>
              <a:t>10.07.2025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EDE58-477F-0A4F-ACF9-6D544D3A48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98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fif"/><Relationship Id="rId4" Type="http://schemas.openxmlformats.org/officeDocument/2006/relationships/image" Target="../media/image2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 flipV="1">
            <a:off x="0" y="1390232"/>
            <a:ext cx="12191999" cy="10349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7" name="Dikdörtgen 4"/>
          <p:cNvSpPr>
            <a:spLocks noChangeArrowheads="1"/>
          </p:cNvSpPr>
          <p:nvPr/>
        </p:nvSpPr>
        <p:spPr bwMode="auto">
          <a:xfrm>
            <a:off x="965914" y="3733268"/>
            <a:ext cx="32734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>
                <a:latin typeface="+mj-lt"/>
              </a:rPr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  <a:latin typeface="+mj-lt"/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  <a:latin typeface="+mj-lt"/>
              </a:rPr>
              <a:t>niversite</a:t>
            </a:r>
            <a:endParaRPr lang="tr-TR" altLang="tr-TR" sz="1600" i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18" name="Dikdörtgen 4"/>
          <p:cNvSpPr>
            <a:spLocks noChangeArrowheads="1"/>
          </p:cNvSpPr>
          <p:nvPr/>
        </p:nvSpPr>
        <p:spPr bwMode="auto">
          <a:xfrm>
            <a:off x="4065191" y="373326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</a:rPr>
              <a:t>niversite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19" name="Dikdörtgen 4"/>
          <p:cNvSpPr>
            <a:spLocks noChangeArrowheads="1"/>
          </p:cNvSpPr>
          <p:nvPr/>
        </p:nvSpPr>
        <p:spPr bwMode="auto">
          <a:xfrm>
            <a:off x="7453670" y="373326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Adı-Soyadı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</a:t>
            </a:r>
            <a:r>
              <a:rPr lang="tr-TR" altLang="tr-TR" sz="1600" i="1" dirty="0" smtClean="0">
                <a:solidFill>
                  <a:srgbClr val="0070C0"/>
                </a:solidFill>
              </a:rPr>
              <a:t>niversite</a:t>
            </a:r>
            <a:endParaRPr lang="tr-TR" altLang="tr-TR" sz="1600" i="1" dirty="0">
              <a:solidFill>
                <a:srgbClr val="0070C0"/>
              </a:solidFill>
            </a:endParaRPr>
          </a:p>
        </p:txBody>
      </p:sp>
      <p:sp>
        <p:nvSpPr>
          <p:cNvPr id="21" name="Dikdörtgen 4"/>
          <p:cNvSpPr>
            <a:spLocks noChangeArrowheads="1"/>
          </p:cNvSpPr>
          <p:nvPr/>
        </p:nvSpPr>
        <p:spPr bwMode="auto">
          <a:xfrm>
            <a:off x="1523999" y="4957061"/>
            <a:ext cx="9144000" cy="307975"/>
          </a:xfrm>
          <a:prstGeom prst="rect">
            <a:avLst/>
          </a:prstGeom>
          <a:solidFill>
            <a:srgbClr val="993365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Buraya</a:t>
            </a: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1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sadece</a:t>
            </a: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sorumlu 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yazarın</a:t>
            </a:r>
            <a:r>
              <a:rPr lang="en-US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e-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postas</a:t>
            </a:r>
            <a:r>
              <a:rPr lang="tr-TR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adresi</a:t>
            </a:r>
            <a:r>
              <a:rPr lang="en-US" altLang="tr-TR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yazılmalıdır</a:t>
            </a:r>
            <a:endParaRPr lang="tr-TR" alt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25" name="Metin kutusu 24"/>
          <p:cNvSpPr txBox="1"/>
          <p:nvPr/>
        </p:nvSpPr>
        <p:spPr>
          <a:xfrm>
            <a:off x="5244451" y="5368143"/>
            <a:ext cx="16398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i="1" dirty="0" smtClean="0"/>
              <a:t>6-8 Kasım 2025</a:t>
            </a:r>
            <a:endParaRPr lang="tr-TR" b="1" i="1" dirty="0"/>
          </a:p>
        </p:txBody>
      </p:sp>
      <p:sp>
        <p:nvSpPr>
          <p:cNvPr id="27" name="Yuvarlatılmış Dikdörtgen 26"/>
          <p:cNvSpPr/>
          <p:nvPr/>
        </p:nvSpPr>
        <p:spPr>
          <a:xfrm>
            <a:off x="1524000" y="2389422"/>
            <a:ext cx="9144000" cy="756840"/>
          </a:xfrm>
          <a:prstGeom prst="roundRect">
            <a:avLst/>
          </a:prstGeom>
          <a:solidFill>
            <a:srgbClr val="9933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Çalışmanın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başlığı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buraya</a:t>
            </a:r>
            <a:r>
              <a:rPr lang="en-US" altLang="tr-TR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 </a:t>
            </a:r>
            <a:r>
              <a:rPr lang="en-US" altLang="tr-TR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yazılmalıdır</a:t>
            </a:r>
            <a:endParaRPr lang="tr-TR" altLang="tr-TR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Slayt Numarası Yer Tutucusu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1</a:t>
            </a:fld>
            <a:endParaRPr lang="tr-TR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20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18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5334000" y="1657140"/>
            <a:ext cx="11801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GİRİŞ</a:t>
            </a:r>
            <a:endParaRPr lang="tr-TR" sz="28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  <a:cs typeface="Times New Roman" pitchFamily="18" charset="0"/>
            </a:endParaRPr>
          </a:p>
        </p:txBody>
      </p:sp>
      <p:sp>
        <p:nvSpPr>
          <p:cNvPr id="20" name="Dikdörtgen 3"/>
          <p:cNvSpPr>
            <a:spLocks noChangeArrowheads="1"/>
          </p:cNvSpPr>
          <p:nvPr/>
        </p:nvSpPr>
        <p:spPr bwMode="auto">
          <a:xfrm>
            <a:off x="1524000" y="2343769"/>
            <a:ext cx="91439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Giriş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kısmında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konusu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problemi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amacı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önemi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anlatılmalıdır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aşmayın.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Giriş en fazla 3 slaytta verilmelidir.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2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70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44065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3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3315064" y="1492531"/>
            <a:ext cx="556186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KAVRAMSAL/TEORİK ÇERÇEVE</a:t>
            </a:r>
          </a:p>
        </p:txBody>
      </p:sp>
      <p:sp>
        <p:nvSpPr>
          <p:cNvPr id="15" name="Dikdörtgen 3"/>
          <p:cNvSpPr>
            <a:spLocks noChangeArrowheads="1"/>
          </p:cNvSpPr>
          <p:nvPr/>
        </p:nvSpPr>
        <p:spPr bwMode="auto">
          <a:xfrm>
            <a:off x="1523998" y="2688294"/>
            <a:ext cx="9143999" cy="2400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Kavramsal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/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Teorik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Çerçeve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bölümünde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kavramsal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/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teorik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temelleri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kısaca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verilmelidir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dirty="0">
                <a:cs typeface="Arial" panose="020B0604020202020204" pitchFamily="34" charset="0"/>
              </a:rPr>
              <a:t>Not: Slayt boyunca 6 satırı (1,5 satır aralıkla) aşmayın. 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dirty="0" err="1">
                <a:cs typeface="Arial" panose="020B0604020202020204" pitchFamily="34" charset="0"/>
              </a:rPr>
              <a:t>Kavramsal</a:t>
            </a:r>
            <a:r>
              <a:rPr lang="en-US" altLang="tr-TR" sz="2000" dirty="0">
                <a:cs typeface="Arial" panose="020B0604020202020204" pitchFamily="34" charset="0"/>
              </a:rPr>
              <a:t>/</a:t>
            </a:r>
            <a:r>
              <a:rPr lang="en-US" altLang="tr-TR" sz="2000" dirty="0" err="1">
                <a:cs typeface="Arial" panose="020B0604020202020204" pitchFamily="34" charset="0"/>
              </a:rPr>
              <a:t>Teorik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Çerçeve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tr-TR" altLang="tr-TR" sz="2000" dirty="0">
                <a:cs typeface="Arial" panose="020B0604020202020204" pitchFamily="34" charset="0"/>
              </a:rPr>
              <a:t>en fazla 3 slaytta verilmelidir.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51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199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4</a:t>
            </a:fld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5219349" y="1683007"/>
            <a:ext cx="16770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YÖNTEM</a:t>
            </a:r>
          </a:p>
        </p:txBody>
      </p:sp>
      <p:sp>
        <p:nvSpPr>
          <p:cNvPr id="14" name="İçerik Yer Tutucusu 2"/>
          <p:cNvSpPr txBox="1">
            <a:spLocks/>
          </p:cNvSpPr>
          <p:nvPr/>
        </p:nvSpPr>
        <p:spPr>
          <a:xfrm>
            <a:off x="551274" y="1840324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Nicel</a:t>
            </a:r>
            <a:r>
              <a:rPr lang="en-US" altLang="tr-TR" sz="2800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Çalışmalar</a:t>
            </a:r>
            <a:r>
              <a:rPr lang="en-US" altLang="tr-TR" sz="2800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800" b="1" u="sng" dirty="0" err="1">
                <a:latin typeface="+mj-lt"/>
                <a:cs typeface="Arial" panose="020B0604020202020204" pitchFamily="34" charset="0"/>
              </a:rPr>
              <a:t>İçin</a:t>
            </a:r>
            <a:endParaRPr lang="en-US" altLang="tr-TR" sz="2800" b="1" u="sng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modeli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toplama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yöntemi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Evren ve örneklem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 algn="l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analizi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yöntemi</a:t>
            </a:r>
            <a:endParaRPr lang="tr-TR" sz="2000" dirty="0"/>
          </a:p>
        </p:txBody>
      </p:sp>
      <p:sp>
        <p:nvSpPr>
          <p:cNvPr id="15" name="İçerik Yer Tutucusu 3"/>
          <p:cNvSpPr txBox="1">
            <a:spLocks/>
          </p:cNvSpPr>
          <p:nvPr/>
        </p:nvSpPr>
        <p:spPr>
          <a:xfrm>
            <a:off x="6382885" y="1818772"/>
            <a:ext cx="5181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 typeface="Arial"/>
              <a:buNone/>
            </a:pP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Nitel</a:t>
            </a:r>
            <a:r>
              <a:rPr lang="en-US" altLang="tr-TR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Çalışmalar</a:t>
            </a:r>
            <a:r>
              <a:rPr lang="en-US" altLang="tr-TR" b="1" u="sng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b="1" u="sng" dirty="0" err="1">
                <a:latin typeface="+mj-lt"/>
                <a:cs typeface="Arial" panose="020B0604020202020204" pitchFamily="34" charset="0"/>
              </a:rPr>
              <a:t>İçin</a:t>
            </a:r>
            <a:endParaRPr lang="en-US" altLang="tr-TR" b="1" u="sng" dirty="0">
              <a:latin typeface="+mj-lt"/>
              <a:cs typeface="Arial" panose="020B0604020202020204" pitchFamily="34" charset="0"/>
            </a:endParaRPr>
          </a:p>
          <a:p>
            <a:pPr marL="457200" indent="-457200" algn="just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süreci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tasarımı</a:t>
            </a:r>
            <a:endParaRPr lang="en-US" altLang="tr-TR" sz="2000" b="1" dirty="0">
              <a:latin typeface="+mj-lt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dirty="0" err="1">
                <a:cs typeface="Arial" panose="020B0604020202020204" pitchFamily="34" charset="0"/>
              </a:rPr>
              <a:t>Veri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toplama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yöntemi</a:t>
            </a:r>
            <a:endParaRPr lang="en-US" altLang="tr-TR" sz="2000" dirty="0"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tr-TR" sz="2000" b="1" dirty="0">
                <a:latin typeface="+mj-lt"/>
              </a:rPr>
              <a:t>Çalışma alanı/alanları ve analiz birimi</a:t>
            </a:r>
          </a:p>
          <a:p>
            <a:pPr marL="457200" indent="-457200">
              <a:lnSpc>
                <a:spcPct val="150000"/>
              </a:lnSpc>
              <a:spcBef>
                <a:spcPct val="0"/>
              </a:spcBef>
              <a:buAutoNum type="alphaLcPeriod"/>
            </a:pPr>
            <a:r>
              <a:rPr lang="en-US" altLang="tr-TR" sz="2000" dirty="0" err="1">
                <a:cs typeface="Arial" panose="020B0604020202020204" pitchFamily="34" charset="0"/>
              </a:rPr>
              <a:t>Veri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analizi</a:t>
            </a:r>
            <a:r>
              <a:rPr lang="en-US" altLang="tr-TR" sz="2000" dirty="0">
                <a:cs typeface="Arial" panose="020B0604020202020204" pitchFamily="34" charset="0"/>
              </a:rPr>
              <a:t> </a:t>
            </a:r>
            <a:r>
              <a:rPr lang="en-US" altLang="tr-TR" sz="2000" dirty="0" err="1">
                <a:cs typeface="Arial" panose="020B0604020202020204" pitchFamily="34" charset="0"/>
              </a:rPr>
              <a:t>yöntemi</a:t>
            </a:r>
            <a:endParaRPr lang="tr-TR" sz="2000" dirty="0"/>
          </a:p>
        </p:txBody>
      </p:sp>
      <p:sp>
        <p:nvSpPr>
          <p:cNvPr id="18" name="Slayt Numarası Yer Tutucusu 4"/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tr-T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CCEDE58-477F-0A4F-ACF9-6D544D3A4848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2" name="Metin kutusu 21"/>
          <p:cNvSpPr txBox="1"/>
          <p:nvPr/>
        </p:nvSpPr>
        <p:spPr>
          <a:xfrm>
            <a:off x="3707695" y="4734808"/>
            <a:ext cx="5735392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b="1" dirty="0">
                <a:cs typeface="Arial" panose="020B0604020202020204" pitchFamily="34" charset="0"/>
              </a:rPr>
              <a:t>Not: </a:t>
            </a:r>
            <a:r>
              <a:rPr lang="en-US" altLang="tr-TR" b="1" dirty="0" err="1">
                <a:cs typeface="Arial" panose="020B0604020202020204" pitchFamily="34" charset="0"/>
              </a:rPr>
              <a:t>Slayt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boyunca</a:t>
            </a:r>
            <a:r>
              <a:rPr lang="en-US" altLang="tr-TR" b="1" dirty="0">
                <a:cs typeface="Arial" panose="020B0604020202020204" pitchFamily="34" charset="0"/>
              </a:rPr>
              <a:t> 6 </a:t>
            </a:r>
            <a:r>
              <a:rPr lang="en-US" altLang="tr-TR" b="1" dirty="0" err="1">
                <a:cs typeface="Arial" panose="020B0604020202020204" pitchFamily="34" charset="0"/>
              </a:rPr>
              <a:t>satırı</a:t>
            </a:r>
            <a:r>
              <a:rPr lang="en-US" altLang="tr-TR" b="1" dirty="0">
                <a:cs typeface="Arial" panose="020B0604020202020204" pitchFamily="34" charset="0"/>
              </a:rPr>
              <a:t> (1,5 </a:t>
            </a:r>
            <a:r>
              <a:rPr lang="en-US" altLang="tr-TR" b="1" dirty="0" err="1">
                <a:cs typeface="Arial" panose="020B0604020202020204" pitchFamily="34" charset="0"/>
              </a:rPr>
              <a:t>satır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aralıkla</a:t>
            </a:r>
            <a:r>
              <a:rPr lang="en-US" altLang="tr-TR" b="1" dirty="0">
                <a:cs typeface="Arial" panose="020B0604020202020204" pitchFamily="34" charset="0"/>
              </a:rPr>
              <a:t>) </a:t>
            </a:r>
            <a:r>
              <a:rPr lang="en-US" altLang="tr-TR" b="1" dirty="0" err="1">
                <a:cs typeface="Arial" panose="020B0604020202020204" pitchFamily="34" charset="0"/>
              </a:rPr>
              <a:t>aşmayın</a:t>
            </a:r>
            <a:r>
              <a:rPr lang="en-US" altLang="tr-TR" b="1" dirty="0"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b="1" dirty="0">
                <a:cs typeface="Arial" panose="020B0604020202020204" pitchFamily="34" charset="0"/>
              </a:rPr>
              <a:t>Not: </a:t>
            </a:r>
            <a:r>
              <a:rPr lang="en-US" altLang="tr-TR" b="1" dirty="0" err="1">
                <a:cs typeface="Arial" panose="020B0604020202020204" pitchFamily="34" charset="0"/>
              </a:rPr>
              <a:t>Yöntem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kısmı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en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fazla</a:t>
            </a:r>
            <a:r>
              <a:rPr lang="en-US" altLang="tr-TR" b="1" dirty="0">
                <a:cs typeface="Arial" panose="020B0604020202020204" pitchFamily="34" charset="0"/>
              </a:rPr>
              <a:t> 3 </a:t>
            </a:r>
            <a:r>
              <a:rPr lang="en-US" altLang="tr-TR" b="1" dirty="0" err="1">
                <a:cs typeface="Arial" panose="020B0604020202020204" pitchFamily="34" charset="0"/>
              </a:rPr>
              <a:t>slaytta</a:t>
            </a:r>
            <a:r>
              <a:rPr lang="en-US" altLang="tr-TR" b="1" dirty="0">
                <a:cs typeface="Arial" panose="020B0604020202020204" pitchFamily="34" charset="0"/>
              </a:rPr>
              <a:t> </a:t>
            </a:r>
            <a:r>
              <a:rPr lang="en-US" altLang="tr-TR" b="1" dirty="0" err="1">
                <a:cs typeface="Arial" panose="020B0604020202020204" pitchFamily="34" charset="0"/>
              </a:rPr>
              <a:t>verilmelidir</a:t>
            </a:r>
            <a:r>
              <a:rPr lang="en-US" altLang="tr-TR" b="1" dirty="0">
                <a:cs typeface="Arial" panose="020B0604020202020204" pitchFamily="34" charset="0"/>
              </a:rPr>
              <a:t>.</a:t>
            </a:r>
            <a:endParaRPr lang="tr-TR" dirty="0"/>
          </a:p>
        </p:txBody>
      </p:sp>
      <p:pic>
        <p:nvPicPr>
          <p:cNvPr id="17" name="Resim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9" name="Resim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5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 flipV="1">
            <a:off x="0" y="1492531"/>
            <a:ext cx="12192000" cy="12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5</a:t>
            </a:fld>
            <a:endParaRPr lang="tr-TR"/>
          </a:p>
        </p:txBody>
      </p:sp>
      <p:sp>
        <p:nvSpPr>
          <p:cNvPr id="14" name="Dikdörtgen 13"/>
          <p:cNvSpPr/>
          <p:nvPr/>
        </p:nvSpPr>
        <p:spPr>
          <a:xfrm>
            <a:off x="4864461" y="1492531"/>
            <a:ext cx="21467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BULGULAR</a:t>
            </a:r>
          </a:p>
        </p:txBody>
      </p:sp>
      <p:sp>
        <p:nvSpPr>
          <p:cNvPr id="15" name="Dikdörtgen 3"/>
          <p:cNvSpPr>
            <a:spLocks noChangeArrowheads="1"/>
          </p:cNvSpPr>
          <p:nvPr/>
        </p:nvSpPr>
        <p:spPr bwMode="auto">
          <a:xfrm>
            <a:off x="1523999" y="1966805"/>
            <a:ext cx="914399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Bu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bulgular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açıklanmalı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yorumlanmalıdır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aşmayın.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Bu bölüm en fazla 5 slaytta verilmelidir. Ancak tablo sayısının fazla olması durumunda bu kural genişletilebilir.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5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6</a:t>
            </a:fld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3845437" y="1696946"/>
            <a:ext cx="450112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800" b="1" spc="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SONUÇ VE ÖNERİLER</a:t>
            </a:r>
          </a:p>
        </p:txBody>
      </p:sp>
      <p:sp>
        <p:nvSpPr>
          <p:cNvPr id="17" name="Dikdörtgen 3"/>
          <p:cNvSpPr>
            <a:spLocks noChangeArrowheads="1"/>
          </p:cNvSpPr>
          <p:nvPr/>
        </p:nvSpPr>
        <p:spPr bwMode="auto">
          <a:xfrm>
            <a:off x="1523997" y="2705198"/>
            <a:ext cx="9143999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Bu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bölümde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araştırmanın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tr-TR" altLang="tr-TR" sz="2000" b="1" dirty="0" smtClean="0">
                <a:latin typeface="+mj-lt"/>
                <a:cs typeface="Arial" panose="020B0604020202020204" pitchFamily="34" charset="0"/>
              </a:rPr>
              <a:t>temel </a:t>
            </a:r>
            <a:r>
              <a:rPr lang="en-US" altLang="tr-TR" sz="2000" b="1" dirty="0" err="1" smtClean="0">
                <a:latin typeface="+mj-lt"/>
                <a:cs typeface="Arial" panose="020B0604020202020204" pitchFamily="34" charset="0"/>
              </a:rPr>
              <a:t>sonuçları</a:t>
            </a:r>
            <a:r>
              <a:rPr lang="en-US" altLang="tr-TR" sz="2000" b="1" dirty="0" smtClean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verilmeli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ve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öneriler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 </a:t>
            </a:r>
            <a:r>
              <a:rPr lang="en-US" altLang="tr-TR" sz="2000" b="1" dirty="0" err="1">
                <a:latin typeface="+mj-lt"/>
                <a:cs typeface="Arial" panose="020B0604020202020204" pitchFamily="34" charset="0"/>
              </a:rPr>
              <a:t>sunulmalıdır</a:t>
            </a:r>
            <a:r>
              <a:rPr lang="en-US" altLang="tr-TR" sz="2000" b="1" dirty="0">
                <a:latin typeface="+mj-lt"/>
                <a:cs typeface="Arial" panose="020B0604020202020204" pitchFamily="34" charset="0"/>
              </a:rPr>
              <a:t>.</a:t>
            </a: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aşmayın.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Bu bölüm en fazla 4 slaytta verilmelidir.</a:t>
            </a: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27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18000"/>
          </a:blip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Düz Bağlayıcı 12"/>
          <p:cNvCxnSpPr>
            <a:cxnSpLocks/>
          </p:cNvCxnSpPr>
          <p:nvPr/>
        </p:nvCxnSpPr>
        <p:spPr>
          <a:xfrm>
            <a:off x="0" y="1493731"/>
            <a:ext cx="121920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Dikdörtgen 22"/>
          <p:cNvSpPr/>
          <p:nvPr/>
        </p:nvSpPr>
        <p:spPr>
          <a:xfrm>
            <a:off x="-1" y="6315944"/>
            <a:ext cx="4239341" cy="542056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4" name="Dikdörtgen 23"/>
          <p:cNvSpPr/>
          <p:nvPr/>
        </p:nvSpPr>
        <p:spPr>
          <a:xfrm>
            <a:off x="7453670" y="6315944"/>
            <a:ext cx="4738329" cy="542055"/>
          </a:xfrm>
          <a:prstGeom prst="rect">
            <a:avLst/>
          </a:prstGeom>
          <a:solidFill>
            <a:srgbClr val="993365"/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EDE58-477F-0A4F-ACF9-6D544D3A4848}" type="slidenum">
              <a:rPr lang="tr-TR" smtClean="0"/>
              <a:t>7</a:t>
            </a:fld>
            <a:endParaRPr lang="tr-TR"/>
          </a:p>
        </p:txBody>
      </p:sp>
      <p:sp>
        <p:nvSpPr>
          <p:cNvPr id="15" name="Dikdörtgen 14"/>
          <p:cNvSpPr/>
          <p:nvPr/>
        </p:nvSpPr>
        <p:spPr>
          <a:xfrm>
            <a:off x="1796143" y="2510360"/>
            <a:ext cx="9143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Katılımınız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ve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katkınız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için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teşekkür</a:t>
            </a:r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ederiz</a:t>
            </a:r>
            <a:endParaRPr lang="tr-TR" sz="3200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11" name="Resim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13" y="67111"/>
            <a:ext cx="10387887" cy="1426619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9339" y="5904055"/>
            <a:ext cx="3214331" cy="95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051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246</Words>
  <Application>Microsoft Office PowerPoint</Application>
  <PresentationFormat>Geniş ekran</PresentationFormat>
  <Paragraphs>61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Arial Narrow</vt:lpstr>
      <vt:lpstr>Calibri</vt:lpstr>
      <vt:lpstr>Calibri Light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Kullanıcısı</dc:creator>
  <cp:lastModifiedBy>User</cp:lastModifiedBy>
  <cp:revision>15</cp:revision>
  <dcterms:created xsi:type="dcterms:W3CDTF">2021-04-01T10:56:51Z</dcterms:created>
  <dcterms:modified xsi:type="dcterms:W3CDTF">2025-07-10T11:49:51Z</dcterms:modified>
</cp:coreProperties>
</file>