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82" r:id="rId1"/>
  </p:sldMasterIdLst>
  <p:notesMasterIdLst>
    <p:notesMasterId r:id="rId60"/>
  </p:notesMasterIdLst>
  <p:sldIdLst>
    <p:sldId id="380" r:id="rId2"/>
    <p:sldId id="470" r:id="rId3"/>
    <p:sldId id="471" r:id="rId4"/>
    <p:sldId id="472" r:id="rId5"/>
    <p:sldId id="473" r:id="rId6"/>
    <p:sldId id="474" r:id="rId7"/>
    <p:sldId id="381" r:id="rId8"/>
    <p:sldId id="383" r:id="rId9"/>
    <p:sldId id="326" r:id="rId10"/>
    <p:sldId id="329" r:id="rId11"/>
    <p:sldId id="330" r:id="rId12"/>
    <p:sldId id="386" r:id="rId13"/>
    <p:sldId id="360" r:id="rId14"/>
    <p:sldId id="372" r:id="rId15"/>
    <p:sldId id="469" r:id="rId16"/>
    <p:sldId id="388" r:id="rId17"/>
    <p:sldId id="389" r:id="rId18"/>
    <p:sldId id="390" r:id="rId19"/>
    <p:sldId id="391" r:id="rId20"/>
    <p:sldId id="392" r:id="rId21"/>
    <p:sldId id="374" r:id="rId22"/>
    <p:sldId id="467" r:id="rId23"/>
    <p:sldId id="373" r:id="rId24"/>
    <p:sldId id="468" r:id="rId25"/>
    <p:sldId id="375" r:id="rId26"/>
    <p:sldId id="376" r:id="rId27"/>
    <p:sldId id="377" r:id="rId28"/>
    <p:sldId id="379" r:id="rId29"/>
    <p:sldId id="394" r:id="rId30"/>
    <p:sldId id="395" r:id="rId31"/>
    <p:sldId id="396" r:id="rId32"/>
    <p:sldId id="397" r:id="rId33"/>
    <p:sldId id="398" r:id="rId34"/>
    <p:sldId id="399" r:id="rId35"/>
    <p:sldId id="400" r:id="rId36"/>
    <p:sldId id="401" r:id="rId37"/>
    <p:sldId id="402" r:id="rId38"/>
    <p:sldId id="403" r:id="rId39"/>
    <p:sldId id="404" r:id="rId40"/>
    <p:sldId id="405" r:id="rId41"/>
    <p:sldId id="406" r:id="rId42"/>
    <p:sldId id="407" r:id="rId43"/>
    <p:sldId id="408" r:id="rId44"/>
    <p:sldId id="409" r:id="rId45"/>
    <p:sldId id="410" r:id="rId46"/>
    <p:sldId id="411" r:id="rId47"/>
    <p:sldId id="412" r:id="rId48"/>
    <p:sldId id="413" r:id="rId49"/>
    <p:sldId id="414" r:id="rId50"/>
    <p:sldId id="415" r:id="rId51"/>
    <p:sldId id="416" r:id="rId52"/>
    <p:sldId id="417" r:id="rId53"/>
    <p:sldId id="418" r:id="rId54"/>
    <p:sldId id="419" r:id="rId55"/>
    <p:sldId id="420" r:id="rId56"/>
    <p:sldId id="421" r:id="rId57"/>
    <p:sldId id="422" r:id="rId58"/>
    <p:sldId id="423" r:id="rId59"/>
  </p:sldIdLst>
  <p:sldSz cx="9144000" cy="6858000" type="screen4x3"/>
  <p:notesSz cx="9144000" cy="6858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660"/>
  </p:normalViewPr>
  <p:slideViewPr>
    <p:cSldViewPr>
      <p:cViewPr varScale="1">
        <p:scale>
          <a:sx n="78" d="100"/>
          <a:sy n="78" d="100"/>
        </p:scale>
        <p:origin x="1627" y="6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4A5249-82EE-4B73-95FD-A99CED9729D0}" type="datetimeFigureOut">
              <a:rPr lang="tr-TR" smtClean="0"/>
              <a:t>24.11.2025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A6D31-AEEE-429B-8A0A-0FE9237E2B3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7233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72D1C32-E1E2-1B3F-F69A-3DB3503035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1704068-D4AA-0AF7-576D-3D30D5EB6A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9B38DBB-BFA9-1EB4-04BC-4EEE47FF0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D2C34DC-83E4-3812-5C67-BB6203BAB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2720234-4334-6F69-DF42-FB83AF68C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7415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F63DF49-F08B-2601-78DF-EFA1841DB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1EE24981-4EE8-13AC-3ABF-4DB0670C28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0F15D20-987A-63C2-8DBE-C77D55D4F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B52AFC9-6F9F-005E-4C56-0EE79CF33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45B3968-70A4-DE8D-BBF4-22CC52042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8311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4A281D8C-32C2-2FDB-159D-44AB02180A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69C57526-28AD-B39F-0251-E8432652D7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DAAB2C7-1565-FAA8-55DA-1CFDE313B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202F4FA-D6A6-2A33-5836-FACF69427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DFFCB47-7D3D-5309-7EF3-B615238E3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1222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09F8A24-FE5D-5881-78C6-A10C38DEB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314B5FB-CC2B-B487-6559-A3BF93EDA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3793D98-5D98-2C05-0379-4E9C75E73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89652AE-2CC5-2BCD-127C-425DC3EC4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29D8EC8-F8B9-1B38-8153-87043D338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3065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4ED9102-5C01-0E77-6AC8-A94654B03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D4692B1-2398-7D81-25AC-43E4CCC24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5CB9579-9994-2E15-A7F2-ABF494CAC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30F18A4-33F4-8E05-00D9-F6CA85E99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9D176A7-1A54-627C-D35C-8D6756336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48180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D26E535-1306-247C-FC5F-93BE2BBBE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EC414D7-0F23-80D5-F87D-0F3396920B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083E9F7-0F0D-3FCA-8670-022A530B41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3E2B2D0-724A-864E-3AC8-8CC90D338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8CB5FEA-1E6D-F880-6824-58BF661E6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B0F20C5-11C9-0ED0-A526-9FDD5387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6647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ED15C4A-FD5D-2476-BE40-8DDCFA87C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3F3419C-1B38-FE1F-C6C3-990D4DEEE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1BCA617F-DA10-7CE3-0D92-48FDD54782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6A2730A4-2F78-5E36-6542-7B4944738F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E92D3EFD-B8B6-5FF0-1D5A-A761C00AFC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79EE7A22-C940-05A0-7C3E-47F4299AF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8249111F-FDA2-68B9-E250-1B45125AF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7BF40948-2C59-B7A4-49D4-CCA17E54B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4643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2605DAA-F3A1-F1D4-43EF-7A69BA96C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01A92BE3-5018-3A5D-50A6-B7589063A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124AAA5A-4A89-A8C4-E488-25DC21328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0EE4585-B4CB-7B8B-3DAC-C54C2F2BE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9838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8773BA12-E39B-EEA2-0F10-C90BF974D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650AA92B-BBC3-5AE9-7591-0CCD2DB57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86FE0AC-223A-2589-4BD2-16923EBCF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0411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A4B15F0-DBA0-031F-F3AF-0CCC9CEB5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D96BDE1-25E0-5AF6-25E1-FCCC5C793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1CCC17C-3590-4089-0665-71C59D7B8F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669C57A-2244-53FB-6B70-AE1AA9389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89DAF79C-4271-855D-8792-56B29A9A1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F218AF4-87FB-EEC3-C2DC-0B7F1E9A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1444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0B5A18A-41CB-B807-F878-4A8A2526F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2EB9BAC9-1510-8EE7-9D71-8275033163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213B2845-0ED1-306D-42BD-DB947B8C3C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FB48153-16A4-A254-9BE3-87D23D231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5712439-E2F9-ED52-D623-E4306DC99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AD875F7-38B2-0AB7-C42B-8E770C6A6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9887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CF5141E3-06AB-C5DC-C715-55EB267B2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555DC49-5E97-EEBD-64F8-4B6E47C08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2DCDA23-C4EA-ECFD-5EEE-AEAEFEC1A5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812C4F8-9E0D-97D6-B37B-03F5947005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1B98325-D9F7-08B9-7C0C-F730B65980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9165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07.400+ Mezuniyet Kepi Stok Fotoğrafları, Resimler ve Royalty-Free  Görseller - iStock">
            <a:extLst>
              <a:ext uri="{FF2B5EF4-FFF2-40B4-BE49-F238E27FC236}">
                <a16:creationId xmlns:a16="http://schemas.microsoft.com/office/drawing/2014/main" id="{1D2AF9F6-C21B-2BDC-71DE-82819F46A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369" y="304800"/>
            <a:ext cx="3448225" cy="2462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6F583318-7A36-CCE9-3108-92D4342C8FF0}"/>
              </a:ext>
            </a:extLst>
          </p:cNvPr>
          <p:cNvSpPr txBox="1"/>
          <p:nvPr/>
        </p:nvSpPr>
        <p:spPr>
          <a:xfrm>
            <a:off x="282677" y="838200"/>
            <a:ext cx="480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latin typeface="Bahnschrift SemiBold" panose="020B0502040204020203" pitchFamily="34" charset="0"/>
              </a:rPr>
              <a:t>DİCLE ÜNİVERSİTESİ </a:t>
            </a:r>
          </a:p>
          <a:p>
            <a:pPr algn="ctr"/>
            <a:r>
              <a:rPr lang="tr-TR" sz="3200" b="1" dirty="0">
                <a:latin typeface="Bahnschrift SemiBold" panose="020B0502040204020203" pitchFamily="34" charset="0"/>
              </a:rPr>
              <a:t>TARIM MESLEK YÜKSEKOKULU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D5E3904D-EBD8-5C7C-EDEF-06C79389CCFC}"/>
              </a:ext>
            </a:extLst>
          </p:cNvPr>
          <p:cNvSpPr txBox="1"/>
          <p:nvPr/>
        </p:nvSpPr>
        <p:spPr>
          <a:xfrm>
            <a:off x="304800" y="3367713"/>
            <a:ext cx="8288594" cy="10156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tr-TR" sz="6000" dirty="0">
                <a:latin typeface="Bahnschrift SemiBold" panose="020B0502040204020203" pitchFamily="34" charset="0"/>
              </a:rPr>
              <a:t>GIDA İŞLEME BÖLÜMÜ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1A7B7026-683E-D10A-7EA5-680DA63A2B62}"/>
              </a:ext>
            </a:extLst>
          </p:cNvPr>
          <p:cNvSpPr txBox="1"/>
          <p:nvPr/>
        </p:nvSpPr>
        <p:spPr>
          <a:xfrm>
            <a:off x="2628900" y="569624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>
                <a:latin typeface="Bahnschrift SemiBold" panose="020B0502040204020203" pitchFamily="34" charset="0"/>
              </a:rPr>
              <a:t>2025 MEZUNLARI</a:t>
            </a:r>
          </a:p>
        </p:txBody>
      </p:sp>
      <p:pic>
        <p:nvPicPr>
          <p:cNvPr id="2" name="Shape Of You - Ed Sheeran Violin and Cello Cover Ember Trio @EdSheeran">
            <a:hlinkClick r:id="" action="ppaction://media"/>
            <a:extLst>
              <a:ext uri="{FF2B5EF4-FFF2-40B4-BE49-F238E27FC236}">
                <a16:creationId xmlns:a16="http://schemas.microsoft.com/office/drawing/2014/main" id="{26EA5D50-B492-7C6C-8FF3-59DD580BB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5912" y="6172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5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3"/>
            <a:ext cx="9144000" cy="6789737"/>
          </a:xfrm>
        </p:spPr>
      </p:pic>
    </p:spTree>
    <p:extLst>
      <p:ext uri="{BB962C8B-B14F-4D97-AF65-F5344CB8AC3E}">
        <p14:creationId xmlns:p14="http://schemas.microsoft.com/office/powerpoint/2010/main" val="1039199188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525"/>
            <a:ext cx="8991600" cy="6584950"/>
          </a:xfrm>
        </p:spPr>
      </p:pic>
    </p:spTree>
    <p:extLst>
      <p:ext uri="{BB962C8B-B14F-4D97-AF65-F5344CB8AC3E}">
        <p14:creationId xmlns:p14="http://schemas.microsoft.com/office/powerpoint/2010/main" val="412700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BB1B37C1-D4EC-DA68-7B13-011AC14A3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924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6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81FB216D-B0F6-0751-B42A-57B4CBB446F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2376488"/>
            <a:ext cx="4724400" cy="4473575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83829F19-3966-40CB-011D-E2473FE47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46702"/>
            <a:ext cx="4419601" cy="472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2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>
            <a:extLst>
              <a:ext uri="{FF2B5EF4-FFF2-40B4-BE49-F238E27FC236}">
                <a16:creationId xmlns:a16="http://schemas.microsoft.com/office/drawing/2014/main" id="{8839B354-0CEC-5232-49A6-D8481E337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7421"/>
            <a:ext cx="8534400" cy="673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33266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2D436A5-1F0D-30E3-56B5-B0163EF398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99"/>
            <a:ext cx="4648269" cy="591164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3E43329-92BD-395F-0E75-BACA98D13B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70" y="-7374"/>
            <a:ext cx="4495730" cy="599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8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475"/>
            <a:ext cx="8077200" cy="6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92310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92339"/>
            <a:ext cx="8229600" cy="67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6905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3">
            <a:extLst>
              <a:ext uri="{FF2B5EF4-FFF2-40B4-BE49-F238E27FC236}">
                <a16:creationId xmlns:a16="http://schemas.microsoft.com/office/drawing/2014/main" id="{B24D32F1-F483-C873-5A11-854C7024E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52944"/>
            <a:ext cx="7010400" cy="682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90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47368D2E-71D5-472C-3649-697AC96AF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25"/>
            <a:ext cx="7391400" cy="690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31CF85C0-3AA6-7842-3773-251F4553C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905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80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9634"/>
            <a:ext cx="9144000" cy="6722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092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1913"/>
            <a:ext cx="8991600" cy="67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284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189" y="49573"/>
            <a:ext cx="9023811" cy="6758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84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75"/>
            <a:ext cx="8229600" cy="677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490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2960"/>
            <a:ext cx="8153401" cy="6712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276570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İçerik Yer Tutucusu 4">
            <a:extLst>
              <a:ext uri="{FF2B5EF4-FFF2-40B4-BE49-F238E27FC236}">
                <a16:creationId xmlns:a16="http://schemas.microsoft.com/office/drawing/2014/main" id="{DD8D9E00-D88B-77DC-5DE2-60C2F78F0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-9261"/>
            <a:ext cx="8229600" cy="68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3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İçerik Yer Tutucusu 5">
            <a:extLst>
              <a:ext uri="{FF2B5EF4-FFF2-40B4-BE49-F238E27FC236}">
                <a16:creationId xmlns:a16="http://schemas.microsoft.com/office/drawing/2014/main" id="{797E2CA1-E802-49D4-8990-B111207AA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2" y="17858"/>
            <a:ext cx="9018589" cy="676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39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48B2A529-63FA-5CB2-A419-9033B2036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647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4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87312"/>
            <a:ext cx="8001000" cy="668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6932646"/>
      </p:ext>
    </p:extLst>
  </p:cSld>
  <p:clrMapOvr>
    <a:masterClrMapping/>
  </p:clrMapOvr>
  <p:transition spd="slow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E1A9D76-CDF8-2146-6B63-1A6325D1B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" y="0"/>
            <a:ext cx="9138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366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AF6CACB5-4707-EEC3-BB96-2E9FA8B3F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905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48294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964681C-3B11-F0D2-A40D-6B36341158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6172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33534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91D5C09-89B3-120E-8F4A-0F24E43361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6324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3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1249D32-008B-9492-B103-403AE5D04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" y="0"/>
            <a:ext cx="9138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1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E388115-55EE-912E-F1F7-394C1C272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640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B27E7FC-7D12-9C63-74E9-6CB9EE375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1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60E1883-6B51-690D-AD18-2486E4BC0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640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78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A111949-2C5F-D049-444C-3C53BCFBF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6705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14182"/>
      </p:ext>
    </p:extLst>
  </p:cSld>
  <p:clrMapOvr>
    <a:masterClrMapping/>
  </p:clrMapOvr>
  <p:transition spd="slow">
    <p:wheel spokes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CB9F1F8-6629-76A1-BBCE-24382F884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5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CCE2A19-E76C-A380-7546-3B9EA5FBC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3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C9B5925-C987-5D7B-CA00-F2F9C6D48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73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D6D8C99E-5D7C-6320-8725-3AF0F6A63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905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8C1F00D-C694-205A-FF8F-C680DF6EF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0"/>
            <a:ext cx="6172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50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F383C88-5B30-A221-F94D-558B0B56E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0"/>
            <a:ext cx="6324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23623"/>
      </p:ext>
    </p:extLst>
  </p:cSld>
  <p:clrMapOvr>
    <a:masterClrMapping/>
  </p:clrMapOvr>
  <p:transition spd="med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BE148BB-44D0-4BAD-03B5-E003654EC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991" y="-1005155"/>
            <a:ext cx="5119687" cy="910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1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DEFA3A7-C17E-C618-C988-39E146B0C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2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F59F94A-F667-AB24-2348-96C58DABC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354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ABC1022-30E2-19C8-3451-BADBA1CC0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0"/>
            <a:ext cx="594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65079"/>
      </p:ext>
    </p:extLst>
  </p:cSld>
  <p:clrMapOvr>
    <a:masterClrMapping/>
  </p:clrMapOvr>
  <p:transition spd="slow">
    <p:randomBar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72C06DF-C408-941A-858E-72203C55E0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624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3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F8E8B25-E7EF-E394-915B-D7DA16ADB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85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E42450E-5BCF-E755-26BB-FE6A2A8A2C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594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69400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61C946A-E7A6-8647-128B-157692B257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0"/>
            <a:ext cx="594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0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A974059E-D440-A28F-2E42-A03B03097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905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9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7E1830A-DD98-5E8B-3C52-BBF6B01D6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0"/>
            <a:ext cx="640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9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8E5EF82-2B2B-053B-5CF7-D58CBE2EF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9803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739616A-C78D-9EC9-7B95-0FD6188379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0301"/>
      </p:ext>
    </p:extLst>
  </p:cSld>
  <p:clrMapOvr>
    <a:masterClrMapping/>
  </p:clrMapOvr>
  <p:transition spd="slow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A74A377-6049-9A33-5F32-A097C188C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0"/>
            <a:ext cx="5867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8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02F4CB5-432D-E6C4-0460-8DB7F68FF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6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C881D55-683E-BCD5-4448-E14CA36BC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0"/>
            <a:ext cx="624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33579"/>
      </p:ext>
    </p:extLst>
  </p:cSld>
  <p:clrMapOvr>
    <a:masterClrMapping/>
  </p:clrMapOvr>
  <p:transition spd="med">
    <p:pull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1997438-C7F4-013D-9FB1-A2BA82D20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28824" y="-987425"/>
            <a:ext cx="5086350" cy="904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72526"/>
      </p:ext>
    </p:extLst>
  </p:cSld>
  <p:clrMapOvr>
    <a:masterClrMapping/>
  </p:clrMapOvr>
  <p:transition spd="med">
    <p:pull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9E189F4-193B-A989-3DBB-8A4D51F33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83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80EBD8-ABA7-BEAD-66B7-CC38A6A89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241FE9-CCFD-1537-ACCC-4200FC304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800FE57-2B95-253F-5D57-F5D20F52E1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6925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B559E522-B699-A411-4C65-3A332FAE7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905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54580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8670"/>
            <a:ext cx="8915400" cy="674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1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4612"/>
            <a:ext cx="8915400" cy="675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7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İçerik Yer Tutucusu 15">
            <a:extLst>
              <a:ext uri="{FF2B5EF4-FFF2-40B4-BE49-F238E27FC236}">
                <a16:creationId xmlns:a16="http://schemas.microsoft.com/office/drawing/2014/main" id="{B3D04B3A-6128-4250-5998-2FC5C11AE49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8"/>
            <a:ext cx="8991600" cy="6807200"/>
          </a:xfrm>
        </p:spPr>
      </p:pic>
    </p:spTree>
    <p:extLst>
      <p:ext uri="{BB962C8B-B14F-4D97-AF65-F5344CB8AC3E}">
        <p14:creationId xmlns:p14="http://schemas.microsoft.com/office/powerpoint/2010/main" val="286240614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Ana Olay</Template>
  <TotalTime>353</TotalTime>
  <Words>10</Words>
  <Application>Microsoft Office PowerPoint</Application>
  <PresentationFormat>Ekran Gösterisi (4:3)</PresentationFormat>
  <Paragraphs>4</Paragraphs>
  <Slides>58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58</vt:i4>
      </vt:variant>
    </vt:vector>
  </HeadingPairs>
  <TitlesOfParts>
    <vt:vector size="63" baseType="lpstr">
      <vt:lpstr>Arial</vt:lpstr>
      <vt:lpstr>Bahnschrift SemiBold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Win-10</dc:creator>
  <cp:lastModifiedBy>serap kayahan</cp:lastModifiedBy>
  <cp:revision>84</cp:revision>
  <dcterms:created xsi:type="dcterms:W3CDTF">2024-10-15T11:09:31Z</dcterms:created>
  <dcterms:modified xsi:type="dcterms:W3CDTF">2025-11-24T18:13:19Z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2024-06-10T00:00:00Z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2024-10-15T00:00:00Z</vt:filetime>
  </property>
</Properties>
</file>