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600" dirty="0" err="1"/>
              <a:t>Cinsiyetiniz</a:t>
            </a:r>
            <a:endParaRPr lang="en-US" sz="36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Cinsiyetiniz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63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1F-45C3-BD3B-A118C580BE2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1F-45C3-BD3B-A118C580BE2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38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1F-45C3-BD3B-A118C580B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Öğrenci</a:t>
            </a:r>
            <a:r>
              <a:rPr lang="en-US" sz="3200" dirty="0"/>
              <a:t> </a:t>
            </a:r>
            <a:r>
              <a:rPr lang="en-US" sz="3200" dirty="0" err="1"/>
              <a:t>kulüpleri</a:t>
            </a:r>
            <a:r>
              <a:rPr lang="en-US" sz="3200" dirty="0"/>
              <a:t> </a:t>
            </a:r>
            <a:r>
              <a:rPr lang="en-US" sz="3200" dirty="0" err="1"/>
              <a:t>etkinlikler</a:t>
            </a:r>
            <a:r>
              <a:rPr lang="en-US" sz="3200" dirty="0"/>
              <a:t> </a:t>
            </a:r>
            <a:r>
              <a:rPr lang="en-US" sz="3200" dirty="0" err="1"/>
              <a:t>açısından</a:t>
            </a:r>
            <a:r>
              <a:rPr lang="en-US" sz="3200" dirty="0"/>
              <a:t> </a:t>
            </a:r>
            <a:r>
              <a:rPr lang="en-US" sz="3200" dirty="0" err="1"/>
              <a:t>yeterlidir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Öğrenci kulüpleri etkinlikler açısından yeterlidir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1E-498D-94FB-1DA0965FF11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1E-498D-94FB-1DA0965FF11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1E-498D-94FB-1DA0965FF11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1E-498D-94FB-1DA0965FF11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1E-498D-94FB-1DA0965FF115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24</c:v>
                </c:pt>
                <c:pt idx="3">
                  <c:v>12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1E-498D-94FB-1DA0965FF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bizlere</a:t>
            </a:r>
            <a:r>
              <a:rPr lang="en-US" sz="2800" dirty="0"/>
              <a:t> </a:t>
            </a:r>
            <a:r>
              <a:rPr lang="en-US" sz="2800" dirty="0" err="1"/>
              <a:t>sunulan</a:t>
            </a:r>
            <a:r>
              <a:rPr lang="en-US" sz="2800" dirty="0"/>
              <a:t> </a:t>
            </a:r>
            <a:r>
              <a:rPr lang="en-US" sz="2800" dirty="0" err="1"/>
              <a:t>kültürel</a:t>
            </a:r>
            <a:r>
              <a:rPr lang="en-US" sz="2800" dirty="0"/>
              <a:t>, </a:t>
            </a:r>
            <a:r>
              <a:rPr lang="en-US" sz="2800" dirty="0" err="1"/>
              <a:t>sportif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sanatsal</a:t>
            </a:r>
            <a:r>
              <a:rPr lang="en-US" sz="2800" dirty="0"/>
              <a:t> </a:t>
            </a:r>
            <a:r>
              <a:rPr lang="en-US" sz="2800" dirty="0" err="1"/>
              <a:t>olanaklar</a:t>
            </a:r>
            <a:r>
              <a:rPr lang="en-US" sz="2800" dirty="0"/>
              <a:t> </a:t>
            </a:r>
            <a:r>
              <a:rPr lang="en-US" sz="2800" dirty="0" err="1"/>
              <a:t>yeterlidir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tarafından bizlere sunulan kültürel, sportif ve sanatsal olanaklar yeterlidir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3D-4B03-B1F1-0AB49C2303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3D-4B03-B1F1-0AB49C2303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3D-4B03-B1F1-0AB49C230340}"/>
                </c:ext>
              </c:extLst>
            </c:dLbl>
            <c:dLbl>
              <c:idx val="3"/>
              <c:layout>
                <c:manualLayout>
                  <c:x val="0.14252466705550693"/>
                  <c:y val="-0.16821485612799916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12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20</a:t>
                    </a:r>
                    <a:endParaRPr lang="tr-TR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3D-4B03-B1F1-0AB49C2303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3D-4B03-B1F1-0AB49C23034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21</c:v>
                </c:pt>
                <c:pt idx="3">
                  <c:v>12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53D-4B03-B1F1-0AB49C230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kütüphane</a:t>
            </a:r>
            <a:r>
              <a:rPr lang="en-US" sz="3200" dirty="0"/>
              <a:t> </a:t>
            </a:r>
            <a:r>
              <a:rPr lang="en-US" sz="3200" dirty="0" err="1"/>
              <a:t>fiziki</a:t>
            </a:r>
            <a:r>
              <a:rPr lang="en-US" sz="3200" dirty="0"/>
              <a:t> </a:t>
            </a:r>
            <a:r>
              <a:rPr lang="en-US" sz="3200" dirty="0" err="1"/>
              <a:t>yönden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donanım</a:t>
            </a:r>
            <a:r>
              <a:rPr lang="en-US" sz="3200" dirty="0"/>
              <a:t> </a:t>
            </a:r>
            <a:r>
              <a:rPr lang="en-US" sz="3200" dirty="0" err="1"/>
              <a:t>açısından</a:t>
            </a:r>
            <a:r>
              <a:rPr lang="en-US" sz="3200" dirty="0"/>
              <a:t> </a:t>
            </a:r>
            <a:r>
              <a:rPr lang="en-US" sz="3200" dirty="0" err="1"/>
              <a:t>yeterlidir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Merkezi kütüphane fiziki yönden ve donanım açısından yeterlidir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F8-4411-84C7-051C76CA89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F8-4411-84C7-051C76CA89E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F8-4411-84C7-051C76CA89E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F8-4411-84C7-051C76CA89EA}"/>
                </c:ext>
              </c:extLst>
            </c:dLbl>
            <c:dLbl>
              <c:idx val="4"/>
              <c:layout>
                <c:manualLayout>
                  <c:x val="0.10800877320890441"/>
                  <c:y val="0.110953389901756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9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15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F8-4411-84C7-051C76CA89EA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8</c:v>
                </c:pt>
                <c:pt idx="1">
                  <c:v>14</c:v>
                </c:pt>
                <c:pt idx="2">
                  <c:v>18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F8-4411-84C7-051C76CA8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Üniversitede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kantin</a:t>
            </a:r>
            <a:r>
              <a:rPr lang="en-US" sz="2800" dirty="0"/>
              <a:t>, </a:t>
            </a:r>
            <a:r>
              <a:rPr lang="en-US" sz="2800" dirty="0" err="1"/>
              <a:t>kafe</a:t>
            </a:r>
            <a:r>
              <a:rPr lang="en-US" sz="2800" dirty="0"/>
              <a:t>, </a:t>
            </a:r>
            <a:r>
              <a:rPr lang="en-US" sz="2800" dirty="0" err="1"/>
              <a:t>restoran</a:t>
            </a:r>
            <a:r>
              <a:rPr lang="en-US" sz="2800" dirty="0"/>
              <a:t> vb. </a:t>
            </a:r>
            <a:r>
              <a:rPr lang="en-US" sz="2800" dirty="0" err="1"/>
              <a:t>işletmelerin</a:t>
            </a:r>
            <a:r>
              <a:rPr lang="en-US" sz="2800" dirty="0"/>
              <a:t> </a:t>
            </a:r>
            <a:r>
              <a:rPr lang="en-US" sz="2800" dirty="0" err="1"/>
              <a:t>hizmet</a:t>
            </a:r>
            <a:r>
              <a:rPr lang="en-US" sz="2800" dirty="0"/>
              <a:t> </a:t>
            </a:r>
            <a:r>
              <a:rPr lang="en-US" sz="2800" dirty="0" err="1"/>
              <a:t>kalitesi</a:t>
            </a:r>
            <a:r>
              <a:rPr lang="en-US" sz="2800" dirty="0"/>
              <a:t> </a:t>
            </a:r>
            <a:r>
              <a:rPr lang="en-US" sz="2800" dirty="0" err="1"/>
              <a:t>yeterlidir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Üniversitede yer alan kantin, kafe, restoran vb. işletmelerin hizmet kalitesi yeterlidir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12-4E66-8A1A-62E052D895E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12-4E66-8A1A-62E052D895E7}"/>
                </c:ext>
              </c:extLst>
            </c:dLbl>
            <c:dLbl>
              <c:idx val="2"/>
              <c:layout>
                <c:manualLayout>
                  <c:x val="9.3377199377855546E-2"/>
                  <c:y val="-0.26195783899681285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20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12-4E66-8A1A-62E052D895E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12-4E66-8A1A-62E052D895E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12-4E66-8A1A-62E052D895E7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16</c:v>
                </c:pt>
                <c:pt idx="2">
                  <c:v>20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12-4E66-8A1A-62E052D89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 sz="3200" dirty="0"/>
              <a:t>Üniversitenin kariyer planlama etkinlikleri yeterlidir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Üniversitenin kariyer planlama etkinlikleri yeterlidir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04-4808-B587-2E175EACBBE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04-4808-B587-2E175EACBBE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04-4808-B587-2E175EACBBE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04-4808-B587-2E175EACBBE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04-4808-B587-2E175EACBBE5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19</c:v>
                </c:pt>
                <c:pt idx="3">
                  <c:v>16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04-4808-B587-2E175EACB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Değişim</a:t>
            </a:r>
            <a:r>
              <a:rPr lang="en-US" sz="2800" dirty="0"/>
              <a:t> </a:t>
            </a:r>
            <a:r>
              <a:rPr lang="en-US" sz="2800" dirty="0" err="1"/>
              <a:t>programları</a:t>
            </a:r>
            <a:r>
              <a:rPr lang="en-US" sz="2800" dirty="0"/>
              <a:t> (Erasmus +, </a:t>
            </a:r>
            <a:r>
              <a:rPr lang="en-US" sz="2800" dirty="0" err="1"/>
              <a:t>Farabi</a:t>
            </a:r>
            <a:r>
              <a:rPr lang="en-US" sz="2800" dirty="0"/>
              <a:t>, </a:t>
            </a:r>
            <a:r>
              <a:rPr lang="en-US" sz="2800" dirty="0" err="1"/>
              <a:t>Mevlana</a:t>
            </a:r>
            <a:r>
              <a:rPr lang="en-US" sz="2800" dirty="0"/>
              <a:t>, vb.) </a:t>
            </a:r>
            <a:r>
              <a:rPr lang="en-US" sz="2800" dirty="0" err="1"/>
              <a:t>bilgilendirme</a:t>
            </a:r>
            <a:r>
              <a:rPr lang="en-US" sz="2800" dirty="0"/>
              <a:t> </a:t>
            </a:r>
            <a:r>
              <a:rPr lang="en-US" sz="2800" dirty="0" err="1"/>
              <a:t>düzeyleri</a:t>
            </a:r>
            <a:r>
              <a:rPr lang="en-US" sz="2800" dirty="0"/>
              <a:t> </a:t>
            </a:r>
            <a:r>
              <a:rPr lang="en-US" sz="2800" dirty="0" err="1"/>
              <a:t>yeterlidir</a:t>
            </a:r>
            <a:r>
              <a:rPr lang="en-US" sz="28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Değişim programları (Erasmus +, Farabi, Mevlana, vb.) bilgilendirme düzeyleri yeterlidir.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7D-4352-AC6F-B18D77F572A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7D-4352-AC6F-B18D77F572A1}"/>
                </c:ext>
              </c:extLst>
            </c:dLbl>
            <c:dLbl>
              <c:idx val="2"/>
              <c:layout>
                <c:manualLayout>
                  <c:x val="-0.1744921988918052"/>
                  <c:y val="-0.21534490885080884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24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45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7D-4352-AC6F-B18D77F572A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7D-4352-AC6F-B18D77F572A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7D-4352-AC6F-B18D77F572A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24</c:v>
                </c:pt>
                <c:pt idx="3">
                  <c:v>12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7D-4352-AC6F-B18D77F57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Üniversitenin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gereksinimli</a:t>
            </a:r>
            <a:r>
              <a:rPr lang="en-US" sz="2800" dirty="0"/>
              <a:t> </a:t>
            </a:r>
            <a:r>
              <a:rPr lang="en-US" sz="2800" dirty="0" err="1"/>
              <a:t>bireyler</a:t>
            </a:r>
            <a:r>
              <a:rPr lang="en-US" sz="2800" dirty="0"/>
              <a:t> </a:t>
            </a:r>
            <a:r>
              <a:rPr lang="en-US" sz="2800" dirty="0" err="1"/>
              <a:t>açısından</a:t>
            </a:r>
            <a:r>
              <a:rPr lang="en-US" sz="2800" dirty="0"/>
              <a:t> </a:t>
            </a:r>
            <a:r>
              <a:rPr lang="en-US" sz="2800" dirty="0" err="1"/>
              <a:t>erişilebilirliği</a:t>
            </a:r>
            <a:r>
              <a:rPr lang="en-US" sz="2800" dirty="0"/>
              <a:t> </a:t>
            </a:r>
            <a:r>
              <a:rPr lang="en-US" sz="2800" dirty="0" err="1"/>
              <a:t>uygundur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Üniversitenin özel gereksinimli bireyler açısından erişilebilirliği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07-4B1A-969B-94BE79824F09}"/>
                </c:ext>
              </c:extLst>
            </c:dLbl>
            <c:dLbl>
              <c:idx val="1"/>
              <c:layout>
                <c:manualLayout>
                  <c:x val="-0.18951261300670755"/>
                  <c:y val="4.2910926239041122E-2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6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11</a:t>
                    </a:r>
                    <a:endParaRPr lang="tr-TR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07-4B1A-969B-94BE79824F0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07-4B1A-969B-94BE79824F0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07-4B1A-969B-94BE79824F0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07-4B1A-969B-94BE79824F09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27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07-4B1A-969B-94BE79824F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Topluma</a:t>
            </a:r>
            <a:r>
              <a:rPr lang="en-US" sz="3200" dirty="0"/>
              <a:t> </a:t>
            </a:r>
            <a:r>
              <a:rPr lang="en-US" sz="3200" dirty="0" err="1"/>
              <a:t>hizmet</a:t>
            </a:r>
            <a:r>
              <a:rPr lang="en-US" sz="3200" dirty="0"/>
              <a:t> </a:t>
            </a:r>
            <a:r>
              <a:rPr lang="en-US" sz="3200" dirty="0" err="1"/>
              <a:t>uygulamaları</a:t>
            </a:r>
            <a:r>
              <a:rPr lang="en-US" sz="3200" dirty="0"/>
              <a:t> </a:t>
            </a:r>
            <a:r>
              <a:rPr lang="en-US" sz="3200" dirty="0" err="1"/>
              <a:t>yeterlidir</a:t>
            </a:r>
            <a:r>
              <a:rPr lang="en-US" sz="32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Topluma hizmet uygulamaları yeterlidir.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2C-463B-A91E-54FC10C8E9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2C-463B-A91E-54FC10C8E9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2C-463B-A91E-54FC10C8E9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2C-463B-A91E-54FC10C8E9B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2C-463B-A91E-54FC10C8E9B5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5</c:v>
                </c:pt>
                <c:pt idx="2">
                  <c:v>24</c:v>
                </c:pt>
                <c:pt idx="3">
                  <c:v>11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2C-463B-A91E-54FC10C8E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</a:t>
            </a:r>
            <a:r>
              <a:rPr lang="en-US" sz="3200" dirty="0"/>
              <a:t> </a:t>
            </a:r>
            <a:r>
              <a:rPr lang="en-US" sz="3200" dirty="0" err="1"/>
              <a:t>içi</a:t>
            </a:r>
            <a:r>
              <a:rPr lang="en-US" sz="3200" dirty="0"/>
              <a:t> </a:t>
            </a:r>
            <a:r>
              <a:rPr lang="en-US" sz="3200" dirty="0" err="1"/>
              <a:t>huzur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güven</a:t>
            </a:r>
            <a:r>
              <a:rPr lang="en-US" sz="3200" dirty="0"/>
              <a:t> </a:t>
            </a:r>
            <a:r>
              <a:rPr lang="en-US" sz="3200" dirty="0" err="1"/>
              <a:t>hizmetleri</a:t>
            </a:r>
            <a:r>
              <a:rPr lang="en-US" sz="3200" dirty="0"/>
              <a:t> </a:t>
            </a:r>
            <a:r>
              <a:rPr lang="en-US" sz="3200" dirty="0" err="1"/>
              <a:t>uygundur</a:t>
            </a:r>
            <a:r>
              <a:rPr lang="en-US" sz="32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içi huzur ve güven hizmetleri uygundur.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9B-4AD8-8841-8B7BAE1AA91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9B-4AD8-8841-8B7BAE1AA91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B-4AD8-8841-8B7BAE1AA91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B-4AD8-8841-8B7BAE1AA91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tr-TR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B-4AD8-8841-8B7BAE1AA91C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11</c:v>
                </c:pt>
                <c:pt idx="2">
                  <c:v>23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9B-4AD8-8841-8B7BAE1AA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Ailenizde</a:t>
            </a:r>
            <a:r>
              <a:rPr lang="en-US" sz="3200" dirty="0"/>
              <a:t> </a:t>
            </a:r>
            <a:r>
              <a:rPr lang="en-US" sz="3200" dirty="0" err="1"/>
              <a:t>kaçıncı</a:t>
            </a:r>
            <a:r>
              <a:rPr lang="en-US" sz="3200" dirty="0"/>
              <a:t> </a:t>
            </a:r>
            <a:r>
              <a:rPr lang="en-US" sz="3200" dirty="0" err="1"/>
              <a:t>kuşak</a:t>
            </a:r>
            <a:r>
              <a:rPr lang="en-US" sz="3200" dirty="0"/>
              <a:t> </a:t>
            </a:r>
            <a:r>
              <a:rPr lang="en-US" sz="3200" dirty="0" err="1"/>
              <a:t>üniversite</a:t>
            </a:r>
            <a:r>
              <a:rPr lang="en-US" sz="3200" dirty="0"/>
              <a:t> </a:t>
            </a:r>
            <a:r>
              <a:rPr lang="en-US" sz="3200" dirty="0" err="1"/>
              <a:t>okuyan</a:t>
            </a:r>
            <a:r>
              <a:rPr lang="en-US" sz="3200" dirty="0"/>
              <a:t> </a:t>
            </a:r>
            <a:r>
              <a:rPr lang="en-US" sz="3200" dirty="0" err="1"/>
              <a:t>kişisiniz</a:t>
            </a:r>
            <a:r>
              <a:rPr lang="en-US" sz="3200" dirty="0"/>
              <a:t> ?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Ailenizde kaçıncı kuşak üniversite okuyan kişisiniz ?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3C-4D74-B24A-C848F9F8B36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3C-4D74-B24A-C848F9F8B36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3C-4D74-B24A-C848F9F8B36F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Kuşak (Sadece ben)</c:v>
                </c:pt>
                <c:pt idx="1">
                  <c:v>2. Kuşak (Anne-baba ve Ben)</c:v>
                </c:pt>
                <c:pt idx="2">
                  <c:v>3. Kuşak (Dede-nine, Anne-baba ve ben)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45</c:v>
                </c:pt>
                <c:pt idx="1">
                  <c:v>14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3C-4D74-B24A-C848F9F8B3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Öğretim</a:t>
            </a:r>
            <a:r>
              <a:rPr lang="en-US" sz="2800" dirty="0"/>
              <a:t> </a:t>
            </a:r>
            <a:r>
              <a:rPr lang="en-US" sz="2800" dirty="0" err="1"/>
              <a:t>elemanları</a:t>
            </a:r>
            <a:r>
              <a:rPr lang="en-US" sz="2800" dirty="0"/>
              <a:t> </a:t>
            </a:r>
            <a:r>
              <a:rPr lang="en-US" sz="2800" dirty="0" err="1"/>
              <a:t>alanındaki</a:t>
            </a:r>
            <a:r>
              <a:rPr lang="en-US" sz="2800" dirty="0"/>
              <a:t> </a:t>
            </a:r>
            <a:r>
              <a:rPr lang="en-US" sz="2800" dirty="0" err="1"/>
              <a:t>yenilikleri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gelişmeleri</a:t>
            </a:r>
            <a:r>
              <a:rPr lang="en-US" sz="2800" dirty="0"/>
              <a:t> </a:t>
            </a:r>
            <a:r>
              <a:rPr lang="en-US" sz="2800" dirty="0" err="1"/>
              <a:t>paylaşmaktadır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Öğretim elemanları alanındaki yenilikleri ve gelişmeleri paylaşmaktadır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CD-4880-AC2B-C62C1B8062A0}"/>
                </c:ext>
              </c:extLst>
            </c:dLbl>
            <c:dLbl>
              <c:idx val="1"/>
              <c:layout>
                <c:manualLayout>
                  <c:x val="-0.21490485564304462"/>
                  <c:y val="-0.12271474389785628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15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26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CD-4880-AC2B-C62C1B8062A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CD-4880-AC2B-C62C1B8062A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CD-4880-AC2B-C62C1B8062A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CD-4880-AC2B-C62C1B8062A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10</c:v>
                </c:pt>
                <c:pt idx="1">
                  <c:v>15</c:v>
                </c:pt>
                <c:pt idx="2">
                  <c:v>22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CD-4880-AC2B-C62C1B806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Derslerde</a:t>
            </a:r>
            <a:r>
              <a:rPr lang="en-US" sz="2800" dirty="0"/>
              <a:t> </a:t>
            </a:r>
            <a:r>
              <a:rPr lang="en-US" sz="2800" dirty="0" err="1"/>
              <a:t>teknolojik</a:t>
            </a:r>
            <a:r>
              <a:rPr lang="en-US" sz="2800" dirty="0"/>
              <a:t> </a:t>
            </a:r>
            <a:r>
              <a:rPr lang="en-US" sz="2800" dirty="0" err="1"/>
              <a:t>araç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gereçler</a:t>
            </a:r>
            <a:r>
              <a:rPr lang="en-US" sz="2800" dirty="0"/>
              <a:t> </a:t>
            </a:r>
            <a:r>
              <a:rPr lang="en-US" sz="2800" dirty="0" err="1"/>
              <a:t>etkin</a:t>
            </a:r>
            <a:r>
              <a:rPr lang="en-US" sz="2800" dirty="0"/>
              <a:t> </a:t>
            </a:r>
            <a:r>
              <a:rPr lang="en-US" sz="2800" dirty="0" err="1"/>
              <a:t>kullanılmaktadır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Derslerde teknolojik araç ve gereçler etkin kullanılmaktadır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B5-49D0-833A-3B2D674D146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B5-49D0-833A-3B2D674D146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B5-49D0-833A-3B2D674D146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B5-49D0-833A-3B2D674D146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B5-49D0-833A-3B2D674D146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22</c:v>
                </c:pt>
                <c:pt idx="3">
                  <c:v>17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B5-49D0-833A-3B2D674D1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Danışmanım</a:t>
            </a:r>
            <a:r>
              <a:rPr lang="en-US" sz="3200" dirty="0"/>
              <a:t> </a:t>
            </a:r>
            <a:r>
              <a:rPr lang="en-US" sz="3200" dirty="0" err="1"/>
              <a:t>sorunlarıma</a:t>
            </a:r>
            <a:r>
              <a:rPr lang="en-US" sz="3200" dirty="0"/>
              <a:t> </a:t>
            </a:r>
            <a:r>
              <a:rPr lang="en-US" sz="3200" dirty="0" err="1"/>
              <a:t>karşı</a:t>
            </a:r>
            <a:r>
              <a:rPr lang="en-US" sz="3200" dirty="0"/>
              <a:t> </a:t>
            </a:r>
            <a:r>
              <a:rPr lang="en-US" sz="3200" dirty="0" err="1"/>
              <a:t>duyarlıdır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Danışmanım sorunlarıma karşı duyarlıdır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48-48FC-82F1-71117E01B2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48-48FC-82F1-71117E01B2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</a:t>
                    </a:r>
                    <a:r>
                      <a:rPr lang="tr-TR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48-48FC-82F1-71117E01B2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48-48FC-82F1-71117E01B24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48-48FC-82F1-71117E01B24A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10</c:v>
                </c:pt>
                <c:pt idx="1">
                  <c:v>15</c:v>
                </c:pt>
                <c:pt idx="2">
                  <c:v>17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48-48FC-82F1-71117E01B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Dersliklerin</a:t>
            </a:r>
            <a:r>
              <a:rPr lang="en-US" sz="3200" dirty="0"/>
              <a:t> </a:t>
            </a:r>
            <a:r>
              <a:rPr lang="en-US" sz="3200" dirty="0" err="1"/>
              <a:t>donanımı</a:t>
            </a:r>
            <a:r>
              <a:rPr lang="en-US" sz="3200" dirty="0"/>
              <a:t> </a:t>
            </a:r>
            <a:r>
              <a:rPr lang="en-US" sz="3200" dirty="0" err="1"/>
              <a:t>uygundur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Dersliklerin donanımı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5B-4ADF-888B-8AE5D9ACF83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5B-4ADF-888B-8AE5D9ACF83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5B-4ADF-888B-8AE5D9ACF83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5B-4ADF-888B-8AE5D9ACF83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5B-4ADF-888B-8AE5D9ACF833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10</c:v>
                </c:pt>
                <c:pt idx="2">
                  <c:v>26</c:v>
                </c:pt>
                <c:pt idx="3">
                  <c:v>12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5B-4ADF-888B-8AE5D9ACF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Proje</a:t>
            </a:r>
            <a:r>
              <a:rPr lang="en-US" sz="3200" dirty="0"/>
              <a:t> </a:t>
            </a:r>
            <a:r>
              <a:rPr lang="en-US" sz="3200" dirty="0" err="1"/>
              <a:t>olanaklarından</a:t>
            </a:r>
            <a:r>
              <a:rPr lang="en-US" sz="3200" dirty="0"/>
              <a:t> </a:t>
            </a:r>
            <a:r>
              <a:rPr lang="en-US" sz="3200" dirty="0" err="1"/>
              <a:t>haberdar</a:t>
            </a:r>
            <a:r>
              <a:rPr lang="en-US" sz="3200" dirty="0"/>
              <a:t> </a:t>
            </a:r>
            <a:r>
              <a:rPr lang="en-US" sz="3200" dirty="0" err="1"/>
              <a:t>edilmekteyim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Proje olanaklarından haberdar edilmekteyim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A6-497D-A958-162E374C47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A6-497D-A958-162E374C47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A6-497D-A958-162E374C47A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A6-497D-A958-162E374C47A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A6-497D-A958-162E374C47A4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26</c:v>
                </c:pt>
                <c:pt idx="3">
                  <c:v>14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A6-497D-A958-162E374C4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</a:t>
            </a:r>
            <a:r>
              <a:rPr lang="en-US" sz="3200" dirty="0"/>
              <a:t> web </a:t>
            </a:r>
            <a:r>
              <a:rPr lang="en-US" sz="3200" dirty="0" err="1"/>
              <a:t>sayfası</a:t>
            </a:r>
            <a:r>
              <a:rPr lang="en-US" sz="3200" dirty="0"/>
              <a:t> </a:t>
            </a:r>
            <a:r>
              <a:rPr lang="en-US" sz="3200" dirty="0" err="1"/>
              <a:t>kullanıcı</a:t>
            </a:r>
            <a:r>
              <a:rPr lang="en-US" sz="3200" dirty="0"/>
              <a:t> </a:t>
            </a:r>
            <a:r>
              <a:rPr lang="en-US" sz="3200" dirty="0" err="1"/>
              <a:t>dostu</a:t>
            </a:r>
            <a:r>
              <a:rPr lang="en-US" sz="3200" dirty="0"/>
              <a:t> </a:t>
            </a:r>
            <a:r>
              <a:rPr lang="en-US" sz="3200" dirty="0" err="1"/>
              <a:t>olma</a:t>
            </a:r>
            <a:r>
              <a:rPr lang="en-US" sz="3200" dirty="0"/>
              <a:t> </a:t>
            </a:r>
            <a:r>
              <a:rPr lang="en-US" sz="3200" dirty="0" err="1"/>
              <a:t>yönünden</a:t>
            </a:r>
            <a:r>
              <a:rPr lang="en-US" sz="3200" dirty="0"/>
              <a:t> </a:t>
            </a:r>
            <a:r>
              <a:rPr lang="en-US" sz="3200" dirty="0" err="1"/>
              <a:t>yeterlidir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web sayfası kullanıcı dostu olma yönünden yeterlidir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F9-4184-8E31-581F592878F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F9-4184-8E31-581F592878F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F9-4184-8E31-581F592878F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F9-4184-8E31-581F592878F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F9-4184-8E31-581F592878F3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5</c:v>
                </c:pt>
                <c:pt idx="2">
                  <c:v>26</c:v>
                </c:pt>
                <c:pt idx="3">
                  <c:v>12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F9-4184-8E31-581F59287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Öğrenim</a:t>
            </a:r>
            <a:r>
              <a:rPr lang="en-US" sz="3200" dirty="0"/>
              <a:t> </a:t>
            </a:r>
            <a:r>
              <a:rPr lang="en-US" sz="3200" dirty="0" err="1"/>
              <a:t>ortamının</a:t>
            </a:r>
            <a:r>
              <a:rPr lang="en-US" sz="3200" dirty="0"/>
              <a:t> </a:t>
            </a:r>
            <a:r>
              <a:rPr lang="en-US" sz="3200" dirty="0" err="1"/>
              <a:t>temizlik</a:t>
            </a:r>
            <a:r>
              <a:rPr lang="en-US" sz="3200" dirty="0"/>
              <a:t> </a:t>
            </a:r>
            <a:r>
              <a:rPr lang="en-US" sz="3200" dirty="0" err="1"/>
              <a:t>düzeyi</a:t>
            </a:r>
            <a:r>
              <a:rPr lang="en-US" sz="3200" dirty="0"/>
              <a:t> </a:t>
            </a:r>
            <a:r>
              <a:rPr lang="en-US" sz="3200" dirty="0" err="1"/>
              <a:t>yeterlidir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Öğrenim ortamının temizlik düzeyi yeterlidir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50-4BFD-9E0E-B8C5B49D8DF8}"/>
                </c:ext>
              </c:extLst>
            </c:dLbl>
            <c:dLbl>
              <c:idx val="1"/>
              <c:layout>
                <c:manualLayout>
                  <c:x val="-0.22025627004957707"/>
                  <c:y val="-0.10881264897353286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11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18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50-4BFD-9E0E-B8C5B49D8DF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50-4BFD-9E0E-B8C5B49D8DF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50-4BFD-9E0E-B8C5B49D8DF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50-4BFD-9E0E-B8C5B49D8DF8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Hemen hemen her zaman</c:v>
                </c:pt>
                <c:pt idx="1">
                  <c:v>Sık sık</c:v>
                </c:pt>
                <c:pt idx="2">
                  <c:v>Zaman zaman</c:v>
                </c:pt>
                <c:pt idx="3">
                  <c:v>Nadiren</c:v>
                </c:pt>
                <c:pt idx="4">
                  <c:v>Hemen hemen 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11</c:v>
                </c:pt>
                <c:pt idx="1">
                  <c:v>11</c:v>
                </c:pt>
                <c:pt idx="2">
                  <c:v>18</c:v>
                </c:pt>
                <c:pt idx="3">
                  <c:v>14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50-4BFD-9E0E-B8C5B49D8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Kimya </a:t>
            </a:r>
            <a:r>
              <a:rPr lang="tr-TR" smtClean="0"/>
              <a:t>2022-2023 Güz </a:t>
            </a:r>
            <a:r>
              <a:rPr lang="tr-TR" dirty="0"/>
              <a:t>D</a:t>
            </a:r>
            <a:r>
              <a:rPr lang="tr-TR" smtClean="0"/>
              <a:t>önemi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5248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213883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9979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484957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105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802365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2031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634971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3705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519137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53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752025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3786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233302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654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805393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657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72717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445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499863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2493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538044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8039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641203"/>
              </p:ext>
            </p:extLst>
          </p:nvPr>
        </p:nvGraphicFramePr>
        <p:xfrm>
          <a:off x="457200" y="549275"/>
          <a:ext cx="8229600" cy="557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02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733803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018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107049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986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090921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7274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097420"/>
              </p:ext>
            </p:extLst>
          </p:nvPr>
        </p:nvGraphicFramePr>
        <p:xfrm>
          <a:off x="457200" y="188913"/>
          <a:ext cx="8229600" cy="593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9873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820584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801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826607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796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554</Words>
  <Application>Microsoft Office PowerPoint</Application>
  <PresentationFormat>Ekran Gösterisi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Ofis Teması</vt:lpstr>
      <vt:lpstr>Kimya 2022-2023 Güz Dönemi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Kimya 22-23 güz dönemi</dc:title>
  <dc:creator>ANIL</dc:creator>
  <cp:lastModifiedBy>hp</cp:lastModifiedBy>
  <cp:revision>8</cp:revision>
  <dcterms:created xsi:type="dcterms:W3CDTF">2024-06-07T11:20:53Z</dcterms:created>
  <dcterms:modified xsi:type="dcterms:W3CDTF">2024-06-11T07:43:32Z</dcterms:modified>
</cp:coreProperties>
</file>