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89" r:id="rId28"/>
    <p:sldId id="290" r:id="rId2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78F06-5CC1-4EE9-B98B-22D9DD6AD649}" type="datetimeFigureOut">
              <a:rPr lang="tr-TR" smtClean="0"/>
              <a:pPr/>
              <a:t>31.05.2023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08E1-11F4-4B8B-A83F-4CFE7727A4E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01905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78F06-5CC1-4EE9-B98B-22D9DD6AD649}" type="datetimeFigureOut">
              <a:rPr lang="tr-TR" smtClean="0"/>
              <a:pPr/>
              <a:t>31.05.2023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08E1-11F4-4B8B-A83F-4CFE7727A4E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988479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78F06-5CC1-4EE9-B98B-22D9DD6AD649}" type="datetimeFigureOut">
              <a:rPr lang="tr-TR" smtClean="0"/>
              <a:pPr/>
              <a:t>31.05.2023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08E1-11F4-4B8B-A83F-4CFE7727A4E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039124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78F06-5CC1-4EE9-B98B-22D9DD6AD649}" type="datetimeFigureOut">
              <a:rPr lang="tr-TR" smtClean="0"/>
              <a:pPr/>
              <a:t>31.05.2023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08E1-11F4-4B8B-A83F-4CFE7727A4E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4162766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78F06-5CC1-4EE9-B98B-22D9DD6AD649}" type="datetimeFigureOut">
              <a:rPr lang="tr-TR" smtClean="0"/>
              <a:pPr/>
              <a:t>31.05.2023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08E1-11F4-4B8B-A83F-4CFE7727A4E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586334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78F06-5CC1-4EE9-B98B-22D9DD6AD649}" type="datetimeFigureOut">
              <a:rPr lang="tr-TR" smtClean="0"/>
              <a:pPr/>
              <a:t>31.05.2023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08E1-11F4-4B8B-A83F-4CFE7727A4E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755602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78F06-5CC1-4EE9-B98B-22D9DD6AD649}" type="datetimeFigureOut">
              <a:rPr lang="tr-TR" smtClean="0"/>
              <a:pPr/>
              <a:t>31.05.2023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08E1-11F4-4B8B-A83F-4CFE7727A4E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18564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78F06-5CC1-4EE9-B98B-22D9DD6AD649}" type="datetimeFigureOut">
              <a:rPr lang="tr-TR" smtClean="0"/>
              <a:pPr/>
              <a:t>31.05.2023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08E1-11F4-4B8B-A83F-4CFE7727A4E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070307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78F06-5CC1-4EE9-B98B-22D9DD6AD649}" type="datetimeFigureOut">
              <a:rPr lang="tr-TR" smtClean="0"/>
              <a:pPr/>
              <a:t>31.05.2023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08E1-11F4-4B8B-A83F-4CFE7727A4E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510434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78F06-5CC1-4EE9-B98B-22D9DD6AD649}" type="datetimeFigureOut">
              <a:rPr lang="tr-TR" smtClean="0"/>
              <a:pPr/>
              <a:t>31.05.2023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08E1-11F4-4B8B-A83F-4CFE7727A4E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586128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78F06-5CC1-4EE9-B98B-22D9DD6AD649}" type="datetimeFigureOut">
              <a:rPr lang="tr-TR" smtClean="0"/>
              <a:pPr/>
              <a:t>31.05.2023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08E1-11F4-4B8B-A83F-4CFE7727A4E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769836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78F06-5CC1-4EE9-B98B-22D9DD6AD649}" type="datetimeFigureOut">
              <a:rPr lang="tr-TR" smtClean="0"/>
              <a:pPr/>
              <a:t>31.05.2023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E08E1-11F4-4B8B-A83F-4CFE7727A4E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151605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7214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679553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304045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5305530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9809014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5575782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6777736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7471384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4019815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6286336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0839203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4275536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-1"/>
            <a:ext cx="12192001" cy="6821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7378077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1285298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40888730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3322276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2207092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8711290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7324105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6380552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3613438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71531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657603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586659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098666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256701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840813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3259699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239188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0</Words>
  <Application>Microsoft Office PowerPoint</Application>
  <PresentationFormat>Özel</PresentationFormat>
  <Paragraphs>0</Paragraphs>
  <Slides>28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28</vt:i4>
      </vt:variant>
    </vt:vector>
  </HeadingPairs>
  <TitlesOfParts>
    <vt:vector size="29" baseType="lpstr">
      <vt:lpstr>Office Teması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Slayt 17</vt:lpstr>
      <vt:lpstr>Slayt 18</vt:lpstr>
      <vt:lpstr>Slayt 19</vt:lpstr>
      <vt:lpstr>Slayt 20</vt:lpstr>
      <vt:lpstr>Slayt 21</vt:lpstr>
      <vt:lpstr>Slayt 22</vt:lpstr>
      <vt:lpstr>Slayt 23</vt:lpstr>
      <vt:lpstr>Slayt 24</vt:lpstr>
      <vt:lpstr>Slayt 25</vt:lpstr>
      <vt:lpstr>Slayt 26</vt:lpstr>
      <vt:lpstr>Slayt 27</vt:lpstr>
      <vt:lpstr>Slayt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Therainking</dc:creator>
  <cp:lastModifiedBy>yeni</cp:lastModifiedBy>
  <cp:revision>10</cp:revision>
  <dcterms:created xsi:type="dcterms:W3CDTF">2022-03-21T12:05:17Z</dcterms:created>
  <dcterms:modified xsi:type="dcterms:W3CDTF">2023-05-31T11:37:57Z</dcterms:modified>
</cp:coreProperties>
</file>