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90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8847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3912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6276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863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5560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856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7030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1043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8612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6983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78F06-5CC1-4EE9-B98B-22D9DD6AD649}" type="datetimeFigureOut">
              <a:rPr lang="tr-TR" smtClean="0"/>
              <a:pPr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160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7214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67955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0404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30553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8090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557578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7773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47138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01981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28633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83920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7553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12192001" cy="682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737807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28529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088873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332227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20709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871129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32410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38055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361343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153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5760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58665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09866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5670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84081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25969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3918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Özel</PresentationFormat>
  <Paragraphs>0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Therainking</dc:creator>
  <cp:lastModifiedBy>yeni</cp:lastModifiedBy>
  <cp:revision>10</cp:revision>
  <dcterms:created xsi:type="dcterms:W3CDTF">2022-03-21T12:05:17Z</dcterms:created>
  <dcterms:modified xsi:type="dcterms:W3CDTF">2023-05-31T11:37:57Z</dcterms:modified>
</cp:coreProperties>
</file>