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90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8847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91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27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63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560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856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03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043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61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98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8F06-5CC1-4EE9-B98B-22D9DD6AD649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160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700" y="652463"/>
            <a:ext cx="93726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03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2596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3918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040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30553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8090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5757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7773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47138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0198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286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1025"/>
            <a:ext cx="9601200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0056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83920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75536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8529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88873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2227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20709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1129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32410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38055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13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955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153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780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5760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66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9866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5670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4081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Özel</PresentationFormat>
  <Paragraphs>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Therainking</dc:creator>
  <cp:lastModifiedBy>yeni</cp:lastModifiedBy>
  <cp:revision>7</cp:revision>
  <dcterms:created xsi:type="dcterms:W3CDTF">2022-03-21T12:05:17Z</dcterms:created>
  <dcterms:modified xsi:type="dcterms:W3CDTF">2022-03-22T07:51:01Z</dcterms:modified>
</cp:coreProperties>
</file>