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190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8847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3912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6276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8633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5560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856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7030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1043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8612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F06-5CC1-4EE9-B98B-22D9DD6AD649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6983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78F06-5CC1-4EE9-B98B-22D9DD6AD649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08E1-11F4-4B8B-A83F-4CFE7727A4E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51605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9700" y="652463"/>
            <a:ext cx="9372600" cy="555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6039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25969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39188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0404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30553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80901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57578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77773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747138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01981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2863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81025"/>
            <a:ext cx="9601200" cy="569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10056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83920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75536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28529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888730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32227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20709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711290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7324105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380552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6134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79553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1531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37807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57603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86659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098666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56701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40813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Özel</PresentationFormat>
  <Paragraphs>0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Therainking</dc:creator>
  <cp:lastModifiedBy>yeni</cp:lastModifiedBy>
  <cp:revision>7</cp:revision>
  <dcterms:created xsi:type="dcterms:W3CDTF">2022-03-21T12:05:17Z</dcterms:created>
  <dcterms:modified xsi:type="dcterms:W3CDTF">2022-03-22T07:51:01Z</dcterms:modified>
</cp:coreProperties>
</file>