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052cc6d5f8c457f" /><Relationship Type="http://schemas.openxmlformats.org/officeDocument/2006/relationships/extended-properties" Target="/docProps/app.xml" Id="R87915fabe8134c16" /><Relationship Type="http://schemas.openxmlformats.org/officeDocument/2006/relationships/officeDocument" Target="/ppt/presentation.xml" Id="R433fc55d3a2b4e6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602a7b6f5f14ee4"/>
  </p:sldMasterIdLst>
  <p:notesMasterIdLst>
    <p:notesMasterId xmlns:r="http://schemas.openxmlformats.org/officeDocument/2006/relationships" r:id="Rb16a1cbe76d742e0"/>
  </p:notesMasterIdLst>
  <p:sldIdLst>
    <p:sldId xmlns:r="http://schemas.openxmlformats.org/officeDocument/2006/relationships" id="256" r:id="Rc02c5ab4e9d7452d"/>
    <p:sldId xmlns:r="http://schemas.openxmlformats.org/officeDocument/2006/relationships" id="257" r:id="R2ee4835fddde4786"/>
    <p:sldId xmlns:r="http://schemas.openxmlformats.org/officeDocument/2006/relationships" id="258" r:id="R5a3fcf52ee2d44e4"/>
    <p:sldId xmlns:r="http://schemas.openxmlformats.org/officeDocument/2006/relationships" id="259" r:id="R8e1eb51c7d6c468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f96be42ae34dec" /><Relationship Type="http://schemas.openxmlformats.org/officeDocument/2006/relationships/slideMaster" Target="/ppt/slideMasters/slideMaster1.xml" Id="Ra602a7b6f5f14ee4" /><Relationship Type="http://schemas.openxmlformats.org/officeDocument/2006/relationships/notesMaster" Target="/ppt/notesMasters/notesMaster1.xml" Id="Rb16a1cbe76d742e0" /><Relationship Type="http://schemas.openxmlformats.org/officeDocument/2006/relationships/presProps" Target="/ppt/presProps.xml" Id="R46b0bdce321c481e" /><Relationship Type="http://schemas.openxmlformats.org/officeDocument/2006/relationships/tableStyles" Target="/ppt/tableStyles.xml" Id="R3629c522a26f4c71" /><Relationship Type="http://schemas.openxmlformats.org/officeDocument/2006/relationships/slide" Target="/ppt/slides/slide1.xml" Id="Rc02c5ab4e9d7452d" /><Relationship Type="http://schemas.openxmlformats.org/officeDocument/2006/relationships/slide" Target="/ppt/slides/slide2.xml" Id="R2ee4835fddde4786" /><Relationship Type="http://schemas.openxmlformats.org/officeDocument/2006/relationships/slide" Target="/ppt/slides/slide3.xml" Id="R5a3fcf52ee2d44e4" /><Relationship Type="http://schemas.openxmlformats.org/officeDocument/2006/relationships/slide" Target="/ppt/slides/slide4.xml" Id="R8e1eb51c7d6c46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7a6eb14bd2492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537a2098af0423b" /><Relationship Type="http://schemas.openxmlformats.org/officeDocument/2006/relationships/notesMaster" Target="/ppt/notesMasters/notesMaster1.xml" Id="Rd18935194880483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717f099680240ea" /><Relationship Type="http://schemas.openxmlformats.org/officeDocument/2006/relationships/notesMaster" Target="/ppt/notesMasters/notesMaster1.xml" Id="Rf2bded18ce0d42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ef71416f6b4c3e" /><Relationship Type="http://schemas.openxmlformats.org/officeDocument/2006/relationships/notesMaster" Target="/ppt/notesMasters/notesMaster1.xml" Id="R5db1d30e4db84e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bc3cec2bba46cb" /><Relationship Type="http://schemas.openxmlformats.org/officeDocument/2006/relationships/notesMaster" Target="/ppt/notesMasters/notesMaster1.xml" Id="Rc667329fb6bb4c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Conference name, date and location: https://www.dicle.edu.tr/en/birimler/ateec2026 (accessed 11 October 2026). Background: AI-generated architectural illustration inspired by Diyarbakır city walls.</a:t>
            </a:r>
          </a:p>
          <a:p xmlns:a="http://schemas.openxmlformats.org/drawingml/2006/main">
            <a:br/>
            <a:r>
              <a:t>Logos: https://www.dicle.edu.tr/images/dicle-logo-tr.png and https://ewh.ieee.org/ieee/step/images/logo_ieeeWHT.png. IEEE Türkiye Section logo cropped from the official ATEEC 2026 website banner: https://www.dicle.edu.tr/Contents/Banners/fbbf9d1b-f660-4120-9906-e96c6e3a232b/126d6fc5eca3466d9235f8a30a821094_LOGO.png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Conference name, date and location: https://www.dicle.edu.tr/en/birimler/ateec2026 (accessed 11 October 2026). Background: AI-generated architectural illustration inspired by Diyarbakır city walls.</a:t>
            </a:r>
          </a:p>
          <a:p xmlns:a="http://schemas.openxmlformats.org/drawingml/2006/main">
            <a:br/>
            <a:r>
              <a:t>Logos: https://www.dicle.edu.tr/images/dicle-logo-tr.png and https://ewh.ieee.org/ieee/step/images/logo_ieeeWHT.png. IEEE Türkiye Section logo cropped from the official ATEEC 2026 website banner: https://www.dicle.edu.tr/Contents/Banners/fbbf9d1b-f660-4120-9906-e96c6e3a232b/126d6fc5eca3466d9235f8a30a821094_LOGO.png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Conference name, date and location: https://www.dicle.edu.tr/en/birimler/ateec2026 (accessed 11 October 2026). Background: AI-generated architectural illustration inspired by Diyarbakır city walls.</a:t>
            </a:r>
          </a:p>
          <a:p xmlns:a="http://schemas.openxmlformats.org/drawingml/2006/main">
            <a:br/>
            <a:r>
              <a:t>Logos: https://www.dicle.edu.tr/images/dicle-logo-tr.png and https://ewh.ieee.org/ieee/step/images/logo_ieeeWHT.png. IEEE Türkiye Section logo cropped from the official ATEEC 2026 website banner: https://www.dicle.edu.tr/Contents/Banners/fbbf9d1b-f660-4120-9906-e96c6e3a232b/126d6fc5eca3466d9235f8a30a821094_LOGO.png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Conference name, date and location: https://www.dicle.edu.tr/en/birimler/ateec2026 (accessed 11 October 2026). Background: AI-generated architectural illustration inspired by Diyarbakır city walls.</a:t>
            </a:r>
          </a:p>
          <a:p xmlns:a="http://schemas.openxmlformats.org/drawingml/2006/main">
            <a:br/>
            <a:r>
              <a:t>Logos: https://www.dicle.edu.tr/images/dicle-logo-tr.png and https://ewh.ieee.org/ieee/step/images/logo_ieeeWHT.png. IEEE Türkiye Section logo cropped from the official ATEEC 2026 website banner: https://www.dicle.edu.tr/Contents/Banners/fbbf9d1b-f660-4120-9906-e96c6e3a232b/126d6fc5eca3466d9235f8a30a821094_LOGO.png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7d0b6b92b24da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424ec1a329439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27b934a99d441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f5de2382a24ff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a5c62786c64ce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c6a8b963b34a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D164E12-BCF0-4DB1-A5D5-B1C01A910B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5ED88D0-8EF7-4B47-9C04-2B1266DD862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B1B06A4-4E6C-4FB6-AD29-B05FA76FDC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750CFF9-C19E-4B64-9CD5-86BEBA93842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8E11ED0-21CE-41A6-8632-3F350384CE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594D86C-4C49-4A0A-BD42-D874801F95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17D4B53-77D0-41EF-B3EF-7E52CAA7CA5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E980CDE-F17E-4FDF-95B2-14AAF26C1FD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0EAD35-B8F3-4D37-83F0-D27AB4120A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8C43AAC-0D84-40FC-9866-0AF3832EF46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356561d2c54c7b" /><Relationship Type="http://schemas.openxmlformats.org/officeDocument/2006/relationships/slideLayout" Target="/ppt/slideLayouts/slideLayout1.xml" Id="Rff655a6ee80e4771" /><Relationship Type="http://schemas.openxmlformats.org/officeDocument/2006/relationships/slideLayout" Target="/ppt/slideLayouts/slideLayout2.xml" Id="Rd3e6955cc4504f21" /><Relationship Type="http://schemas.openxmlformats.org/officeDocument/2006/relationships/slideLayout" Target="/ppt/slideLayouts/slideLayout3.xml" Id="R982850a9cd2a4516" /><Relationship Type="http://schemas.openxmlformats.org/officeDocument/2006/relationships/slideLayout" Target="/ppt/slideLayouts/slideLayout4.xml" Id="R1add58e60c644bd2" /><Relationship Type="http://schemas.openxmlformats.org/officeDocument/2006/relationships/slideLayout" Target="/ppt/slideLayouts/slideLayout5.xml" Id="R0b72faa35ea94b4f" /><Relationship Type="http://schemas.openxmlformats.org/officeDocument/2006/relationships/slideLayout" Target="/ppt/slideLayouts/slideLayout6.xml" Id="R979489833f9a4fc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f655a6ee80e4771"/>
    <p:sldLayoutId xmlns:r="http://schemas.openxmlformats.org/officeDocument/2006/relationships" id="2147483650" r:id="Rd3e6955cc4504f21"/>
    <p:sldLayoutId xmlns:r="http://schemas.openxmlformats.org/officeDocument/2006/relationships" id="2147483651" r:id="R982850a9cd2a4516"/>
    <p:sldLayoutId xmlns:r="http://schemas.openxmlformats.org/officeDocument/2006/relationships" id="2147483652" r:id="R1add58e60c644bd2"/>
    <p:sldLayoutId xmlns:r="http://schemas.openxmlformats.org/officeDocument/2006/relationships" id="2147483653" r:id="R0b72faa35ea94b4f"/>
    <p:sldLayoutId xmlns:r="http://schemas.openxmlformats.org/officeDocument/2006/relationships" id="2147483654" r:id="R979489833f9a4fc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4f3b3b68f84e0e" /><Relationship Type="http://schemas.openxmlformats.org/officeDocument/2006/relationships/image" Target="/ppt/media/image.png" Id="R6eb0fb86ce98472f" /><Relationship Type="http://schemas.openxmlformats.org/officeDocument/2006/relationships/image" Target="/ppt/media/image2.png" Id="R6d802df914304a7a" /><Relationship Type="http://schemas.openxmlformats.org/officeDocument/2006/relationships/image" Target="/ppt/media/image3.png" Id="Rc0550aade7034b96" /><Relationship Type="http://schemas.openxmlformats.org/officeDocument/2006/relationships/image" Target="/ppt/media/image4.png" Id="Rd224bbdd2e744eb2" /><Relationship Type="http://schemas.openxmlformats.org/officeDocument/2006/relationships/notesSlide" Target="/ppt/notesSlides/notesSlide1.xml" Id="R2ba309c29e8442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c6def3945847d0" /><Relationship Type="http://schemas.openxmlformats.org/officeDocument/2006/relationships/image" Target="/ppt/media/image5.png" Id="Rbaf3cb927706407a" /><Relationship Type="http://schemas.openxmlformats.org/officeDocument/2006/relationships/image" Target="/ppt/media/image6.png" Id="R15bb4fb889b24810" /><Relationship Type="http://schemas.openxmlformats.org/officeDocument/2006/relationships/image" Target="/ppt/media/image7.png" Id="Rae0b005cb3d64bf7" /><Relationship Type="http://schemas.openxmlformats.org/officeDocument/2006/relationships/image" Target="/ppt/media/image8.png" Id="R5a417cd6d27448fe" /><Relationship Type="http://schemas.openxmlformats.org/officeDocument/2006/relationships/notesSlide" Target="/ppt/notesSlides/notesSlide2.xml" Id="Rd6f54dd5e8564a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74dc33d8ea4f38" /><Relationship Type="http://schemas.openxmlformats.org/officeDocument/2006/relationships/image" Target="/ppt/media/image9.png" Id="Rc97c8b8d79404e8f" /><Relationship Type="http://schemas.openxmlformats.org/officeDocument/2006/relationships/image" Target="/ppt/media/image10.png" Id="R51868e1f1b63417c" /><Relationship Type="http://schemas.openxmlformats.org/officeDocument/2006/relationships/image" Target="/ppt/media/image11.png" Id="R48a7c1d9129d4afa" /><Relationship Type="http://schemas.openxmlformats.org/officeDocument/2006/relationships/image" Target="/ppt/media/image12.png" Id="R5a18e53a4078414d" /><Relationship Type="http://schemas.openxmlformats.org/officeDocument/2006/relationships/notesSlide" Target="/ppt/notesSlides/notesSlide3.xml" Id="R2c65ad82b8d44e5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0903dee96d459d" /><Relationship Type="http://schemas.openxmlformats.org/officeDocument/2006/relationships/image" Target="/ppt/media/image13.png" Id="R46d87ab29b624efb" /><Relationship Type="http://schemas.openxmlformats.org/officeDocument/2006/relationships/image" Target="/ppt/media/image14.png" Id="R4e4bd9ba6b344def" /><Relationship Type="http://schemas.openxmlformats.org/officeDocument/2006/relationships/image" Target="/ppt/media/image15.png" Id="Rdbba976b5e354990" /><Relationship Type="http://schemas.openxmlformats.org/officeDocument/2006/relationships/image" Target="/ppt/media/image16.png" Id="Rd1fc492153f14f13" /><Relationship Type="http://schemas.openxmlformats.org/officeDocument/2006/relationships/notesSlide" Target="/ppt/notesSlides/notesSlide4.xml" Id="R6bb24711596047de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0DEAEF-1C8E-4BFA-967B-089225ADBF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b0fb86ce98472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F5874C-7C6C-4F96-8F30-A31C99DF1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28775"/>
            <a:ext cx="5905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ATEEC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1E565-0584-4A8C-9E39-E9633248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43175"/>
            <a:ext cx="79057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[Paper Title]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445049-B145-4030-9C7F-AD4A36F02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24350"/>
            <a:ext cx="7524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[Author Name(s)]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47DB2A-631D-42EF-BE1B-6A6387419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791075"/>
            <a:ext cx="752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8D7E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8D7E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D7E7"/>
                </a:solidFill>
                <a:latin typeface="DejaVu Sans"/>
                <a:ea typeface="DejaVu Sans"/>
                <a:cs typeface="DejaVu Sans"/>
              </a:rPr>
              <a:t>[Department, Institution, Country]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C491D4-0048-42A3-A36F-B99D72892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267325"/>
            <a:ext cx="752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B8D7E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8D7E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8D7E7"/>
                </a:solidFill>
                <a:latin typeface="DejaVu Sans"/>
                <a:ea typeface="DejaVu Sans"/>
                <a:cs typeface="DejaVu Sans"/>
              </a:rPr>
              <a:t>[Presenter Name]   [Paper ID]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C063C-8B60-4326-9BA7-FBA27DA08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981700"/>
            <a:ext cx="685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6–8 November 2026</a:t>
            </a:r>
          </a:p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Diyarbakır, Türkiye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1A0D68-E58F-4831-A957-E1AC9AEBC1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802df914304a7a"/>
          <a:stretch xmlns:a="http://schemas.openxmlformats.org/drawingml/2006/main"/>
        </p:blipFill>
        <p:spPr>
          <a:xfrm xmlns:a="http://schemas.openxmlformats.org/drawingml/2006/main">
            <a:off x="533400" y="257175"/>
            <a:ext cx="800100" cy="80010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E9CC6A-531F-426C-BEA3-985367D416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550aade7034b96"/>
          <a:stretch xmlns:a="http://schemas.openxmlformats.org/drawingml/2006/main"/>
        </p:blipFill>
        <p:spPr>
          <a:xfrm xmlns:a="http://schemas.openxmlformats.org/drawingml/2006/main">
            <a:off x="9191625" y="451871"/>
            <a:ext cx="1171575" cy="344034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AF8408-8682-439D-AF31-A223305966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24bbdd2e744eb2"/>
          <a:stretch xmlns:a="http://schemas.openxmlformats.org/drawingml/2006/main"/>
        </p:blipFill>
        <p:spPr>
          <a:xfrm xmlns:a="http://schemas.openxmlformats.org/drawingml/2006/main">
            <a:off x="10547219" y="304800"/>
            <a:ext cx="1194062" cy="6096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52E1C9-FB18-4168-9F2D-F7EDBF6E5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775" y="333375"/>
            <a:ext cx="73914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IEEE International Conference on Advanced Technologies</a:t>
            </a:r>
          </a:p>
          <a:p xmlns:a="http://schemas.openxmlformats.org/drawingml/2006/main">
            <a: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Electrical, Electronics and Computing Engineering (ATEEC-2026)</a:t>
            </a:r>
          </a:p>
        </p:txBody>
      </p:sp>
    </p:spTree>
    <p:extLst>
      <p:ext uri="{BB962C8B-B14F-4D97-AF65-F5344CB8AC3E}">
        <p14:creationId xmlns:p14="http://schemas.microsoft.com/office/powerpoint/2010/main" val="19688788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7E5E7E-58D5-4737-B3EE-5A84BABA3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47825"/>
            <a:ext cx="10858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02941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225" b="1">
                <a:solidFill>
                  <a:srgbClr val="102941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02941"/>
                </a:solidFill>
                <a:latin typeface="DejaVu Sans"/>
                <a:ea typeface="DejaVu Sans"/>
                <a:cs typeface="DejaVu Sans"/>
              </a:rPr>
              <a:t>[Slide Title]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14E914-95F2-4438-BF2C-D59F72734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1085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[Main point or key message]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80464B-816C-45A2-B465-90EA8FAE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10620375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941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9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941"/>
                </a:solidFill>
                <a:latin typeface="DejaVu Sans"/>
                <a:ea typeface="DejaVu Sans"/>
                <a:cs typeface="DejaVu Sans"/>
              </a:rPr>
              <a:t>[Add the context, objective or method here.]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9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941"/>
                </a:solidFill>
                <a:latin typeface="DejaVu Sans"/>
                <a:ea typeface="DejaVu Sans"/>
                <a:cs typeface="DejaVu Sans"/>
              </a:rPr>
              <a:t>[Explain the evidence using concise sentences.]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9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941"/>
                </a:solidFill>
                <a:latin typeface="DejaVu Sans"/>
                <a:ea typeface="DejaVu Sans"/>
                <a:cs typeface="DejaVu Sans"/>
              </a:rPr>
              <a:t>[State the key implication for your study.]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9AF72F-2EF7-4B92-BB53-08E83EB0D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960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ATEEC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061DBD-1B34-4159-B42A-F9A12F777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6315075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367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367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36778"/>
                </a:solidFill>
                <a:latin typeface="DejaVu Sans"/>
                <a:ea typeface="DejaVu Sans"/>
                <a:cs typeface="DejaVu Sans"/>
              </a:rPr>
              <a:t>6–8 November 2026, Diyarbakır, Türkiye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730110-5C7F-4B37-8D20-FD5D4B180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9602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7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367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36778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1F3B93-A120-4398-BB28-EB7ACC3F98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f3cb927706407a"/>
          <a:srcRect xmlns:a="http://schemas.openxmlformats.org/drawingml/2006/main" l="0" t="40283" r="0" b="4028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133350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18C5AF-9C67-484D-9876-8F83ECCADD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bb4fb889b24810"/>
          <a:stretch xmlns:a="http://schemas.openxmlformats.org/drawingml/2006/main"/>
        </p:blipFill>
        <p:spPr>
          <a:xfrm xmlns:a="http://schemas.openxmlformats.org/drawingml/2006/main">
            <a:off x="533400" y="257175"/>
            <a:ext cx="800100" cy="80010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758D1E-B195-4C38-8F86-A2C7465E65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0b005cb3d64bf7"/>
          <a:stretch xmlns:a="http://schemas.openxmlformats.org/drawingml/2006/main"/>
        </p:blipFill>
        <p:spPr>
          <a:xfrm xmlns:a="http://schemas.openxmlformats.org/drawingml/2006/main">
            <a:off x="9191625" y="451871"/>
            <a:ext cx="1171575" cy="344034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0DD873-74A1-401A-BBA6-1A177D2354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417cd6d27448fe"/>
          <a:stretch xmlns:a="http://schemas.openxmlformats.org/drawingml/2006/main"/>
        </p:blipFill>
        <p:spPr>
          <a:xfrm xmlns:a="http://schemas.openxmlformats.org/drawingml/2006/main">
            <a:off x="10547219" y="304800"/>
            <a:ext cx="1194062" cy="6096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C66EEB-9F0D-4242-ADEE-C7DE91325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775" y="333375"/>
            <a:ext cx="73914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IEEE International Conference on Advanced Technologies</a:t>
            </a:r>
          </a:p>
          <a:p xmlns:a="http://schemas.openxmlformats.org/drawingml/2006/main">
            <a: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Electrical, Electronics and Computing Engineering (ATEEC-2026)</a:t>
            </a:r>
          </a:p>
        </p:txBody>
      </p:sp>
    </p:spTree>
    <p:extLst>
      <p:ext uri="{BB962C8B-B14F-4D97-AF65-F5344CB8AC3E}">
        <p14:creationId xmlns:p14="http://schemas.microsoft.com/office/powerpoint/2010/main" val="18638247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2A30F0-AE2B-414D-B38A-9BA3EE503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47825"/>
            <a:ext cx="10858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02941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225" b="1">
                <a:solidFill>
                  <a:srgbClr val="102941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02941"/>
                </a:solidFill>
                <a:latin typeface="DejaVu Sans"/>
                <a:ea typeface="DejaVu Sans"/>
                <a:cs typeface="DejaVu Sans"/>
              </a:rPr>
              <a:t>[Results / Figure Title]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CC7A5E-5870-40D5-AC10-7F419F659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67025"/>
            <a:ext cx="10096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A1AD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A1ADB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A1ADB8"/>
                </a:solidFill>
                <a:latin typeface="DejaVu Sans"/>
                <a:ea typeface="DejaVu Sans"/>
                <a:cs typeface="DejaVu Sans"/>
              </a:rPr>
              <a:t>[Insert figure, chart or table here]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B69AF9-126E-44C7-8C57-0D8B07FA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620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367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53677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778"/>
                </a:solidFill>
                <a:latin typeface="DejaVu Sans"/>
                <a:ea typeface="DejaVu Sans"/>
                <a:cs typeface="DejaVu Sans"/>
              </a:rPr>
              <a:t>[Figure caption and units]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2D454C-97C8-4668-93BB-40179AF7C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960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087E8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87E8B"/>
                </a:solidFill>
                <a:latin typeface="DejaVu Sans"/>
                <a:ea typeface="DejaVu Sans"/>
                <a:cs typeface="DejaVu Sans"/>
              </a:rPr>
              <a:t>ATEEC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3393B2-4FCF-4766-AF39-867B32E7F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6315075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367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367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36778"/>
                </a:solidFill>
                <a:latin typeface="DejaVu Sans"/>
                <a:ea typeface="DejaVu Sans"/>
                <a:cs typeface="DejaVu Sans"/>
              </a:rPr>
              <a:t>6–8 November 2026, Diyarbakır, Türkiye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D99646-01F9-4174-AD68-A3F71F0A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9602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7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367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36778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8C5150-360E-4088-9B25-53B662ACA2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7c8b8d79404e8f"/>
          <a:srcRect xmlns:a="http://schemas.openxmlformats.org/drawingml/2006/main" l="0" t="40283" r="0" b="4028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133350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6D4F71-4693-484A-B8C2-3215BC6E18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868e1f1b63417c"/>
          <a:stretch xmlns:a="http://schemas.openxmlformats.org/drawingml/2006/main"/>
        </p:blipFill>
        <p:spPr>
          <a:xfrm xmlns:a="http://schemas.openxmlformats.org/drawingml/2006/main">
            <a:off x="533400" y="257175"/>
            <a:ext cx="800100" cy="80010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862BAC-65BA-4846-9E5D-0945AD2569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a7c1d9129d4afa"/>
          <a:stretch xmlns:a="http://schemas.openxmlformats.org/drawingml/2006/main"/>
        </p:blipFill>
        <p:spPr>
          <a:xfrm xmlns:a="http://schemas.openxmlformats.org/drawingml/2006/main">
            <a:off x="9191625" y="451871"/>
            <a:ext cx="1171575" cy="344034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FD5509-54F2-4516-B8ED-391131E84B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18e53a4078414d"/>
          <a:stretch xmlns:a="http://schemas.openxmlformats.org/drawingml/2006/main"/>
        </p:blipFill>
        <p:spPr>
          <a:xfrm xmlns:a="http://schemas.openxmlformats.org/drawingml/2006/main">
            <a:off x="10547219" y="304800"/>
            <a:ext cx="1194062" cy="6096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25E610-6808-4D95-972F-FFE298A9F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775" y="333375"/>
            <a:ext cx="73914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IEEE International Conference on Advanced Technologies</a:t>
            </a:r>
          </a:p>
          <a:p xmlns:a="http://schemas.openxmlformats.org/drawingml/2006/main">
            <a: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Electrical, Electronics and Computing Engineering (ATEEC-2026)</a:t>
            </a:r>
          </a:p>
        </p:txBody>
      </p:sp>
    </p:spTree>
    <p:extLst>
      <p:ext uri="{BB962C8B-B14F-4D97-AF65-F5344CB8AC3E}">
        <p14:creationId xmlns:p14="http://schemas.microsoft.com/office/powerpoint/2010/main" val="146435957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65334D-83C2-4687-806D-464B5E381C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d87ab29b624ef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C5DB48-68E5-4F81-B10F-888F63F11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28775"/>
            <a:ext cx="5905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ATEEC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9EAA0A-8A36-4FCF-87F1-A9DA75B0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7810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5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Thank you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116C66-89AD-4711-8CBF-8975A1D1C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781425"/>
            <a:ext cx="7810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B8D7E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B8D7E7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B8D7E7"/>
                </a:solidFill>
                <a:latin typeface="DejaVu Sans"/>
                <a:ea typeface="DejaVu Sans"/>
                <a:cs typeface="DejaVu Sans"/>
              </a:rPr>
              <a:t>Questions &amp; Discussion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C1431-4B54-4EFF-B10B-41E63FB2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876800"/>
            <a:ext cx="752475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[Presenter Name]</a:t>
            </a:r>
          </a:p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[Institution]</a:t>
            </a:r>
          </a:p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[Email Address]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7F56FB-E3DB-4E92-8EBE-F03A572719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4bd9ba6b344def"/>
          <a:stretch xmlns:a="http://schemas.openxmlformats.org/drawingml/2006/main"/>
        </p:blipFill>
        <p:spPr>
          <a:xfrm xmlns:a="http://schemas.openxmlformats.org/drawingml/2006/main">
            <a:off x="533400" y="257175"/>
            <a:ext cx="800100" cy="8001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F6CEBD-99CF-44E8-B532-13D92A5C8B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ba976b5e354990"/>
          <a:stretch xmlns:a="http://schemas.openxmlformats.org/drawingml/2006/main"/>
        </p:blipFill>
        <p:spPr>
          <a:xfrm xmlns:a="http://schemas.openxmlformats.org/drawingml/2006/main">
            <a:off x="9191625" y="451871"/>
            <a:ext cx="1171575" cy="344034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FB79E4-EF00-4205-88DA-9921D3D05E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fc492153f14f13"/>
          <a:stretch xmlns:a="http://schemas.openxmlformats.org/drawingml/2006/main"/>
        </p:blipFill>
        <p:spPr>
          <a:xfrm xmlns:a="http://schemas.openxmlformats.org/drawingml/2006/main">
            <a:off x="10547219" y="304800"/>
            <a:ext cx="1194062" cy="6096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4B5C25-9F8B-4307-9831-2100114F9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775" y="333375"/>
            <a:ext cx="73914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IEEE International Conference on Advanced Technologies</a:t>
            </a:r>
          </a:p>
          <a:p xmlns:a="http://schemas.openxmlformats.org/drawingml/2006/main">
            <a:pPr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Electrical, Electronics and Computing Engineering (ATEEC-2026)</a:t>
            </a:r>
          </a:p>
        </p:txBody>
      </p:sp>
    </p:spTree>
    <p:extLst>
      <p:ext uri="{BB962C8B-B14F-4D97-AF65-F5344CB8AC3E}">
        <p14:creationId xmlns:p14="http://schemas.microsoft.com/office/powerpoint/2010/main" val="10058449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2026-10-11T16:23:58.2090000Z</dcterms:created>
  <dcterms:modified xsi:type="dcterms:W3CDTF">2026-10-11T16:23:58.2090000Z</dcterms:modified>
</coreProperties>
</file>