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B523C-AEB9-43CC-A5B8-C0ABD52FAF9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667D25B-E519-4BC4-8E18-F870D1A535F3}">
      <dgm:prSet phldrT="[Metin]"/>
      <dgm:spPr/>
      <dgm:t>
        <a:bodyPr/>
        <a:lstStyle/>
        <a:p>
          <a:r>
            <a:rPr lang="tr-TR" smtClean="0"/>
            <a:t>REKTÖR</a:t>
          </a:r>
          <a:endParaRPr lang="tr-TR" dirty="0"/>
        </a:p>
      </dgm:t>
    </dgm:pt>
    <dgm:pt modelId="{644750F1-6F34-43A5-8302-9353ECFC79C9}" type="parTrans" cxnId="{4500C49E-26EC-4B30-A42A-C05E4D93E8CF}">
      <dgm:prSet/>
      <dgm:spPr/>
      <dgm:t>
        <a:bodyPr/>
        <a:lstStyle/>
        <a:p>
          <a:endParaRPr lang="tr-TR"/>
        </a:p>
      </dgm:t>
    </dgm:pt>
    <dgm:pt modelId="{99648672-0C9F-4FA2-B9C8-1647B5EF25D1}" type="sibTrans" cxnId="{4500C49E-26EC-4B30-A42A-C05E4D93E8CF}">
      <dgm:prSet custT="1"/>
      <dgm:spPr/>
      <dgm:t>
        <a:bodyPr/>
        <a:lstStyle/>
        <a:p>
          <a:r>
            <a:rPr lang="tr-TR" sz="1100" b="1" dirty="0" smtClean="0"/>
            <a:t>PROF.DR Kamuran ERONAT</a:t>
          </a:r>
          <a:endParaRPr lang="tr-TR" sz="1100" b="1" dirty="0"/>
        </a:p>
      </dgm:t>
    </dgm:pt>
    <dgm:pt modelId="{596CC48F-442B-4C93-A618-250DC83CD5FD}">
      <dgm:prSet phldrT="[Metin]" custT="1"/>
      <dgm:spPr/>
      <dgm:t>
        <a:bodyPr/>
        <a:lstStyle/>
        <a:p>
          <a:r>
            <a:rPr lang="tr-TR" sz="1600" b="1" dirty="0" smtClean="0"/>
            <a:t>Genel Sekreter YRD.</a:t>
          </a:r>
          <a:endParaRPr lang="tr-TR" sz="1600" b="1" dirty="0"/>
        </a:p>
      </dgm:t>
    </dgm:pt>
    <dgm:pt modelId="{A61B6BFB-7D76-4735-A20D-2F84838F11AB}" type="parTrans" cxnId="{4BB7A2C2-455D-4528-8C4E-B23CFC06D1FF}">
      <dgm:prSet/>
      <dgm:spPr/>
      <dgm:t>
        <a:bodyPr/>
        <a:lstStyle/>
        <a:p>
          <a:endParaRPr lang="tr-TR"/>
        </a:p>
      </dgm:t>
    </dgm:pt>
    <dgm:pt modelId="{B0E713C4-98A1-4AF2-9F65-3342D2DC44D7}" type="sibTrans" cxnId="{4BB7A2C2-455D-4528-8C4E-B23CFC06D1FF}">
      <dgm:prSet custT="1"/>
      <dgm:spPr/>
      <dgm:t>
        <a:bodyPr/>
        <a:lstStyle/>
        <a:p>
          <a:r>
            <a:rPr lang="tr-TR" sz="1100" b="1" dirty="0" err="1" smtClean="0"/>
            <a:t>M.Sıddık</a:t>
          </a:r>
          <a:r>
            <a:rPr lang="tr-TR" sz="1100" b="1" dirty="0" smtClean="0"/>
            <a:t> TEKSİN</a:t>
          </a:r>
          <a:endParaRPr lang="tr-TR" sz="1100" b="1" dirty="0"/>
        </a:p>
      </dgm:t>
    </dgm:pt>
    <dgm:pt modelId="{6A007043-0F4A-4389-B6E8-9492736592AE}">
      <dgm:prSet phldrT="[Metin]" custT="1"/>
      <dgm:spPr/>
      <dgm:t>
        <a:bodyPr/>
        <a:lstStyle/>
        <a:p>
          <a:r>
            <a:rPr lang="tr-TR" sz="1600" b="1" dirty="0" smtClean="0"/>
            <a:t>Şube Müdürü</a:t>
          </a:r>
          <a:endParaRPr lang="tr-TR" sz="1600" b="1" dirty="0"/>
        </a:p>
      </dgm:t>
    </dgm:pt>
    <dgm:pt modelId="{DC17BC7B-4619-47D9-9F4B-D4E59C3C7666}" type="parTrans" cxnId="{96BBBEC1-C90F-4EDF-8B02-80A8D676A4AC}">
      <dgm:prSet/>
      <dgm:spPr/>
      <dgm:t>
        <a:bodyPr/>
        <a:lstStyle/>
        <a:p>
          <a:endParaRPr lang="tr-TR"/>
        </a:p>
      </dgm:t>
    </dgm:pt>
    <dgm:pt modelId="{E7D19323-08CC-4F35-8D53-53954014E19E}" type="sibTrans" cxnId="{96BBBEC1-C90F-4EDF-8B02-80A8D676A4AC}">
      <dgm:prSet custT="1"/>
      <dgm:spPr/>
      <dgm:t>
        <a:bodyPr/>
        <a:lstStyle/>
        <a:p>
          <a:r>
            <a:rPr lang="tr-TR" sz="1100" b="1" dirty="0" smtClean="0"/>
            <a:t>Sedat YAVUZ</a:t>
          </a:r>
          <a:endParaRPr lang="tr-TR" sz="1100" b="1" dirty="0"/>
        </a:p>
      </dgm:t>
    </dgm:pt>
    <dgm:pt modelId="{B93994A2-B7DD-41B2-85E8-AB338A30EBF8}">
      <dgm:prSet custT="1"/>
      <dgm:spPr/>
      <dgm:t>
        <a:bodyPr/>
        <a:lstStyle/>
        <a:p>
          <a:r>
            <a:rPr lang="tr-TR" sz="1600" b="1" dirty="0" smtClean="0"/>
            <a:t>Yazı İşleri</a:t>
          </a:r>
          <a:endParaRPr lang="tr-TR" sz="1600" b="1" dirty="0"/>
        </a:p>
      </dgm:t>
    </dgm:pt>
    <dgm:pt modelId="{70C2083C-10A6-4F9D-8E23-1243037F531B}" type="parTrans" cxnId="{85E1EE07-F317-4C49-9B92-8673D898B2F1}">
      <dgm:prSet/>
      <dgm:spPr/>
      <dgm:t>
        <a:bodyPr/>
        <a:lstStyle/>
        <a:p>
          <a:endParaRPr lang="tr-TR"/>
        </a:p>
      </dgm:t>
    </dgm:pt>
    <dgm:pt modelId="{8A879430-D912-4629-ACB2-86F4C9138685}" type="sibTrans" cxnId="{85E1EE07-F317-4C49-9B92-8673D898B2F1}">
      <dgm:prSet custT="1"/>
      <dgm:spPr/>
      <dgm:t>
        <a:bodyPr/>
        <a:lstStyle/>
        <a:p>
          <a:r>
            <a:rPr lang="tr-TR" sz="1100" b="1" dirty="0" smtClean="0"/>
            <a:t>Mustafa ALTUNKIRAN</a:t>
          </a:r>
        </a:p>
        <a:p>
          <a:r>
            <a:rPr lang="tr-TR" sz="1100" b="1" dirty="0" smtClean="0"/>
            <a:t>Uğur GÖÇER</a:t>
          </a:r>
        </a:p>
        <a:p>
          <a:r>
            <a:rPr lang="tr-TR" sz="1100" b="1" dirty="0" smtClean="0"/>
            <a:t>Suat GÜÇMEN</a:t>
          </a:r>
          <a:endParaRPr lang="tr-TR" sz="1100" b="1" dirty="0"/>
        </a:p>
      </dgm:t>
    </dgm:pt>
    <dgm:pt modelId="{C4CEAECC-EE37-44A6-B2AC-3895C249B58C}">
      <dgm:prSet custT="1"/>
      <dgm:spPr/>
      <dgm:t>
        <a:bodyPr/>
        <a:lstStyle/>
        <a:p>
          <a:r>
            <a:rPr lang="tr-TR" sz="1600" b="1" dirty="0" smtClean="0"/>
            <a:t>Atölye Şefi</a:t>
          </a:r>
          <a:endParaRPr lang="tr-TR" sz="1600" b="1" dirty="0"/>
        </a:p>
      </dgm:t>
    </dgm:pt>
    <dgm:pt modelId="{2489EBE3-5874-49AC-B154-FEB3463F340E}" type="parTrans" cxnId="{31C56821-E741-47D6-8E2B-19B8B1CCE2EA}">
      <dgm:prSet/>
      <dgm:spPr/>
      <dgm:t>
        <a:bodyPr/>
        <a:lstStyle/>
        <a:p>
          <a:endParaRPr lang="tr-TR"/>
        </a:p>
      </dgm:t>
    </dgm:pt>
    <dgm:pt modelId="{958BE9B8-FD4A-4A49-A382-9EE735F0D668}" type="sibTrans" cxnId="{31C56821-E741-47D6-8E2B-19B8B1CCE2EA}">
      <dgm:prSet custT="1"/>
      <dgm:spPr/>
      <dgm:t>
        <a:bodyPr/>
        <a:lstStyle/>
        <a:p>
          <a:r>
            <a:rPr lang="tr-TR" sz="1100" b="1" dirty="0" smtClean="0"/>
            <a:t>Murat KANŞİRAY</a:t>
          </a:r>
          <a:endParaRPr lang="tr-TR" sz="1100" b="1" dirty="0"/>
        </a:p>
      </dgm:t>
    </dgm:pt>
    <dgm:pt modelId="{778867BA-8D46-43D1-914F-426BA63F45D8}">
      <dgm:prSet custT="1"/>
      <dgm:spPr/>
      <dgm:t>
        <a:bodyPr/>
        <a:lstStyle/>
        <a:p>
          <a:r>
            <a:rPr lang="tr-TR" sz="1600" b="1" dirty="0" smtClean="0"/>
            <a:t>İtfaiye </a:t>
          </a:r>
          <a:endParaRPr lang="tr-TR" sz="1600" b="1" dirty="0"/>
        </a:p>
      </dgm:t>
    </dgm:pt>
    <dgm:pt modelId="{431F569E-314E-431D-862D-334D1A0760DC}" type="parTrans" cxnId="{2A9ED224-E4B8-4BBB-BF9F-3801CDB91964}">
      <dgm:prSet/>
      <dgm:spPr/>
      <dgm:t>
        <a:bodyPr/>
        <a:lstStyle/>
        <a:p>
          <a:endParaRPr lang="tr-TR"/>
        </a:p>
      </dgm:t>
    </dgm:pt>
    <dgm:pt modelId="{489E4016-8F2F-47FC-8E84-C4719219D8F4}" type="sibTrans" cxnId="{2A9ED224-E4B8-4BBB-BF9F-3801CDB91964}">
      <dgm:prSet custT="1"/>
      <dgm:spPr/>
      <dgm:t>
        <a:bodyPr/>
        <a:lstStyle/>
        <a:p>
          <a:r>
            <a:rPr lang="tr-TR" sz="1100" b="1" dirty="0" smtClean="0"/>
            <a:t>Mehmet TANRIVERDİ</a:t>
          </a:r>
          <a:endParaRPr lang="tr-TR" sz="1100" b="1" dirty="0"/>
        </a:p>
      </dgm:t>
    </dgm:pt>
    <dgm:pt modelId="{1AE34759-A16F-4DB8-8FBC-762DD4B664CA}">
      <dgm:prSet custT="1"/>
      <dgm:spPr/>
      <dgm:t>
        <a:bodyPr/>
        <a:lstStyle/>
        <a:p>
          <a:r>
            <a:rPr lang="tr-TR" sz="1600" b="1" dirty="0" smtClean="0"/>
            <a:t>Sevk ve İdare Amiri</a:t>
          </a:r>
          <a:endParaRPr lang="tr-TR" sz="1600" b="1" dirty="0"/>
        </a:p>
      </dgm:t>
    </dgm:pt>
    <dgm:pt modelId="{CABA9E34-8B71-4AC7-A724-4685356AAFD0}" type="parTrans" cxnId="{F60983D9-0179-4F6F-8EDE-C06A87C3F9A1}">
      <dgm:prSet/>
      <dgm:spPr/>
      <dgm:t>
        <a:bodyPr/>
        <a:lstStyle/>
        <a:p>
          <a:endParaRPr lang="tr-TR"/>
        </a:p>
      </dgm:t>
    </dgm:pt>
    <dgm:pt modelId="{EBF5DAB7-4F5A-44C1-A04E-65295FBB85D1}" type="sibTrans" cxnId="{F60983D9-0179-4F6F-8EDE-C06A87C3F9A1}">
      <dgm:prSet custT="1"/>
      <dgm:spPr/>
      <dgm:t>
        <a:bodyPr/>
        <a:lstStyle/>
        <a:p>
          <a:r>
            <a:rPr lang="tr-TR" sz="1100" b="1" dirty="0" smtClean="0"/>
            <a:t>Bülent  GÜZELSOY</a:t>
          </a:r>
          <a:endParaRPr lang="tr-TR" sz="1100" b="1" dirty="0"/>
        </a:p>
      </dgm:t>
    </dgm:pt>
    <dgm:pt modelId="{87C2F6A9-CE84-41CE-A1F0-80701F10B68B}">
      <dgm:prSet custT="1"/>
      <dgm:spPr/>
      <dgm:t>
        <a:bodyPr/>
        <a:lstStyle/>
        <a:p>
          <a:r>
            <a:rPr lang="tr-TR" sz="1600" b="1" dirty="0" smtClean="0"/>
            <a:t>Genel Sekreter</a:t>
          </a:r>
          <a:endParaRPr lang="tr-TR" sz="1600" b="1" dirty="0"/>
        </a:p>
      </dgm:t>
    </dgm:pt>
    <dgm:pt modelId="{6A0CC800-8A11-4314-8E18-A18427ADBEEF}" type="parTrans" cxnId="{6F9DCB1C-01B2-463E-994D-8257EC12A288}">
      <dgm:prSet/>
      <dgm:spPr/>
      <dgm:t>
        <a:bodyPr/>
        <a:lstStyle/>
        <a:p>
          <a:endParaRPr lang="tr-TR"/>
        </a:p>
      </dgm:t>
    </dgm:pt>
    <dgm:pt modelId="{1CC77E53-7D34-4417-B4C5-38212270492C}" type="sibTrans" cxnId="{6F9DCB1C-01B2-463E-994D-8257EC12A288}">
      <dgm:prSet custT="1"/>
      <dgm:spPr/>
      <dgm:t>
        <a:bodyPr/>
        <a:lstStyle/>
        <a:p>
          <a:r>
            <a:rPr lang="tr-TR" sz="1100" b="1" dirty="0" err="1" smtClean="0"/>
            <a:t>Dç</a:t>
          </a:r>
          <a:r>
            <a:rPr lang="tr-TR" sz="1100" b="1" dirty="0" smtClean="0"/>
            <a:t>. Dr. Mustafa Uğurlu ASLAN</a:t>
          </a:r>
          <a:endParaRPr lang="tr-TR" sz="1100" b="1" dirty="0"/>
        </a:p>
      </dgm:t>
    </dgm:pt>
    <dgm:pt modelId="{9530AB3C-8E5A-42FB-9A90-F8B98F0D2A68}">
      <dgm:prSet custT="1"/>
      <dgm:spPr/>
      <dgm:t>
        <a:bodyPr/>
        <a:lstStyle/>
        <a:p>
          <a:r>
            <a:rPr lang="tr-TR" sz="1600" b="1" dirty="0" smtClean="0"/>
            <a:t>REKTÖR YRD.</a:t>
          </a:r>
          <a:endParaRPr lang="tr-TR" sz="1600" b="1" dirty="0"/>
        </a:p>
      </dgm:t>
    </dgm:pt>
    <dgm:pt modelId="{83B24A89-AE81-4453-A0DE-E58D90D10217}" type="parTrans" cxnId="{14990849-AFC2-4A48-B2BA-1C4DBD49D22F}">
      <dgm:prSet/>
      <dgm:spPr/>
      <dgm:t>
        <a:bodyPr/>
        <a:lstStyle/>
        <a:p>
          <a:endParaRPr lang="tr-TR"/>
        </a:p>
      </dgm:t>
    </dgm:pt>
    <dgm:pt modelId="{8C005787-C3E2-43D9-9C4C-9A2AF7222811}" type="sibTrans" cxnId="{14990849-AFC2-4A48-B2BA-1C4DBD49D22F}">
      <dgm:prSet custT="1"/>
      <dgm:spPr/>
      <dgm:t>
        <a:bodyPr/>
        <a:lstStyle/>
        <a:p>
          <a:r>
            <a:rPr lang="tr-TR" sz="1100" b="1" dirty="0" err="1" smtClean="0"/>
            <a:t>Prof.Dr</a:t>
          </a:r>
          <a:r>
            <a:rPr lang="tr-TR" sz="1100" b="1" dirty="0" smtClean="0"/>
            <a:t>. </a:t>
          </a:r>
          <a:r>
            <a:rPr lang="tr-TR" sz="1100" b="1" dirty="0" err="1" smtClean="0"/>
            <a:t>M.Siraç</a:t>
          </a:r>
          <a:r>
            <a:rPr lang="tr-TR" sz="1100" b="1" dirty="0" smtClean="0"/>
            <a:t> ÖZERDEM</a:t>
          </a:r>
          <a:endParaRPr lang="tr-TR" sz="1100" b="1" dirty="0"/>
        </a:p>
      </dgm:t>
    </dgm:pt>
    <dgm:pt modelId="{D7289A85-E589-4F97-B2D1-F657523C13A9}">
      <dgm:prSet custT="1"/>
      <dgm:spPr/>
      <dgm:t>
        <a:bodyPr/>
        <a:lstStyle/>
        <a:p>
          <a:r>
            <a:rPr lang="tr-TR" sz="1600" b="1" dirty="0" smtClean="0"/>
            <a:t>REKTÖR</a:t>
          </a:r>
          <a:r>
            <a:rPr lang="tr-TR" sz="2100" b="1" dirty="0" smtClean="0"/>
            <a:t> </a:t>
          </a:r>
          <a:r>
            <a:rPr lang="tr-TR" sz="1600" b="1" dirty="0" smtClean="0"/>
            <a:t>YRD.</a:t>
          </a:r>
          <a:endParaRPr lang="tr-TR" sz="1600" b="1" dirty="0"/>
        </a:p>
      </dgm:t>
    </dgm:pt>
    <dgm:pt modelId="{A5882703-06F4-48D7-BB8F-F6155AEE5DAD}" type="parTrans" cxnId="{215919B7-B592-4287-B465-B8F40A894426}">
      <dgm:prSet/>
      <dgm:spPr/>
      <dgm:t>
        <a:bodyPr/>
        <a:lstStyle/>
        <a:p>
          <a:endParaRPr lang="tr-TR"/>
        </a:p>
      </dgm:t>
    </dgm:pt>
    <dgm:pt modelId="{28733FB6-C65F-4BA9-AF08-037E1A859FAD}" type="sibTrans" cxnId="{215919B7-B592-4287-B465-B8F40A894426}">
      <dgm:prSet custT="1"/>
      <dgm:spPr/>
      <dgm:t>
        <a:bodyPr/>
        <a:lstStyle/>
        <a:p>
          <a:r>
            <a:rPr lang="tr-TR" sz="1100" b="1" dirty="0" err="1" smtClean="0"/>
            <a:t>Prof.DR</a:t>
          </a:r>
          <a:r>
            <a:rPr lang="tr-TR" sz="1100" b="1" dirty="0" smtClean="0"/>
            <a:t>. Aytaç COŞKUN</a:t>
          </a:r>
          <a:endParaRPr lang="tr-TR" sz="1100" b="1" dirty="0"/>
        </a:p>
      </dgm:t>
    </dgm:pt>
    <dgm:pt modelId="{B32C3675-CE57-4655-B5DB-03BBB1B5581B}">
      <dgm:prSet custT="1"/>
      <dgm:spPr/>
      <dgm:t>
        <a:bodyPr/>
        <a:lstStyle/>
        <a:p>
          <a:r>
            <a:rPr lang="tr-TR" sz="1600" b="1" dirty="0" smtClean="0"/>
            <a:t>REKTÖR YRD.</a:t>
          </a:r>
          <a:endParaRPr lang="tr-TR" sz="1600" b="1" dirty="0"/>
        </a:p>
      </dgm:t>
    </dgm:pt>
    <dgm:pt modelId="{7EBF283D-439E-494C-BA82-311368C2DAEF}" type="parTrans" cxnId="{CD7442B9-E08A-49BE-9EB4-2EA6E73BBA08}">
      <dgm:prSet/>
      <dgm:spPr/>
      <dgm:t>
        <a:bodyPr/>
        <a:lstStyle/>
        <a:p>
          <a:endParaRPr lang="tr-TR"/>
        </a:p>
      </dgm:t>
    </dgm:pt>
    <dgm:pt modelId="{C5EA9187-A13D-4241-B74B-E2DE6C28A0E2}" type="sibTrans" cxnId="{CD7442B9-E08A-49BE-9EB4-2EA6E73BBA08}">
      <dgm:prSet custT="1"/>
      <dgm:spPr/>
      <dgm:t>
        <a:bodyPr/>
        <a:lstStyle/>
        <a:p>
          <a:r>
            <a:rPr lang="tr-TR" sz="1100" b="1" dirty="0" err="1" smtClean="0"/>
            <a:t>Prof.Dr</a:t>
          </a:r>
          <a:r>
            <a:rPr lang="tr-TR" sz="1100" b="1" dirty="0" smtClean="0"/>
            <a:t>. </a:t>
          </a:r>
          <a:r>
            <a:rPr lang="tr-TR" sz="1100" b="1" dirty="0" err="1" smtClean="0"/>
            <a:t>Velat</a:t>
          </a:r>
          <a:r>
            <a:rPr lang="tr-TR" sz="1100" b="1" dirty="0" smtClean="0"/>
            <a:t> ŞEN</a:t>
          </a:r>
          <a:endParaRPr lang="tr-TR" sz="1100" b="1" dirty="0"/>
        </a:p>
      </dgm:t>
    </dgm:pt>
    <dgm:pt modelId="{E6EBE6B8-C283-49C2-88F6-4F39426E53A2}">
      <dgm:prSet custT="1"/>
      <dgm:spPr/>
      <dgm:t>
        <a:bodyPr/>
        <a:lstStyle/>
        <a:p>
          <a:r>
            <a:rPr lang="tr-TR" sz="1600" b="1" dirty="0" smtClean="0"/>
            <a:t>Genel Sekreter YRD.</a:t>
          </a:r>
          <a:endParaRPr lang="tr-TR" sz="1600" dirty="0"/>
        </a:p>
      </dgm:t>
    </dgm:pt>
    <dgm:pt modelId="{A82FD339-E33B-420F-BFE0-9DEEA931EB62}" type="parTrans" cxnId="{CDA9F35C-5F08-47A4-ACEF-1AEB4B26A0F8}">
      <dgm:prSet/>
      <dgm:spPr/>
      <dgm:t>
        <a:bodyPr/>
        <a:lstStyle/>
        <a:p>
          <a:endParaRPr lang="tr-TR"/>
        </a:p>
      </dgm:t>
    </dgm:pt>
    <dgm:pt modelId="{9C972B39-C275-4ACE-8DC0-EFA6DADB0E76}" type="sibTrans" cxnId="{CDA9F35C-5F08-47A4-ACEF-1AEB4B26A0F8}">
      <dgm:prSet custT="1"/>
      <dgm:spPr/>
      <dgm:t>
        <a:bodyPr/>
        <a:lstStyle/>
        <a:p>
          <a:r>
            <a:rPr lang="tr-TR" sz="1100" b="1" dirty="0" err="1" smtClean="0"/>
            <a:t>Haci</a:t>
          </a:r>
          <a:r>
            <a:rPr lang="tr-TR" sz="1100" b="1" dirty="0" smtClean="0"/>
            <a:t> YILMAZ</a:t>
          </a:r>
          <a:endParaRPr lang="tr-TR" sz="1100" b="1" dirty="0"/>
        </a:p>
      </dgm:t>
    </dgm:pt>
    <dgm:pt modelId="{B258A2CA-0B90-4AA0-8DCF-6292CCCFAE72}" type="pres">
      <dgm:prSet presAssocID="{E47B523C-AEB9-43CC-A5B8-C0ABD52FAF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034F75D-1924-424A-B8AB-364483729D4D}" type="pres">
      <dgm:prSet presAssocID="{6667D25B-E519-4BC4-8E18-F870D1A535F3}" presName="hierRoot1" presStyleCnt="0">
        <dgm:presLayoutVars>
          <dgm:hierBranch val="init"/>
        </dgm:presLayoutVars>
      </dgm:prSet>
      <dgm:spPr/>
    </dgm:pt>
    <dgm:pt modelId="{BCE7A3AD-75EE-483D-8E16-AA4152F1ABBB}" type="pres">
      <dgm:prSet presAssocID="{6667D25B-E519-4BC4-8E18-F870D1A535F3}" presName="rootComposite1" presStyleCnt="0"/>
      <dgm:spPr/>
    </dgm:pt>
    <dgm:pt modelId="{606E0D8E-4C04-46D4-BA37-18F46C1B0785}" type="pres">
      <dgm:prSet presAssocID="{6667D25B-E519-4BC4-8E18-F870D1A535F3}" presName="rootText1" presStyleLbl="node0" presStyleIdx="0" presStyleCnt="1" custScaleX="223911" custLinFactNeighborX="-67977" custLinFactNeighborY="1443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9B671E9D-ECE7-45CB-BA6D-E2E9315D1A3C}" type="pres">
      <dgm:prSet presAssocID="{6667D25B-E519-4BC4-8E18-F870D1A535F3}" presName="titleText1" presStyleLbl="fgAcc0" presStyleIdx="0" presStyleCnt="1" custScaleX="180206" custLinFactNeighborX="-58930" custLinFactNeighborY="4328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BF3F641C-26C0-4B66-9D66-43BEF8B9BDF4}" type="pres">
      <dgm:prSet presAssocID="{6667D25B-E519-4BC4-8E18-F870D1A535F3}" presName="rootConnector1" presStyleLbl="node1" presStyleIdx="0" presStyleCnt="11"/>
      <dgm:spPr/>
      <dgm:t>
        <a:bodyPr/>
        <a:lstStyle/>
        <a:p>
          <a:endParaRPr lang="tr-TR"/>
        </a:p>
      </dgm:t>
    </dgm:pt>
    <dgm:pt modelId="{32A5C461-6423-48AB-9BC5-D60A460ECE94}" type="pres">
      <dgm:prSet presAssocID="{6667D25B-E519-4BC4-8E18-F870D1A535F3}" presName="hierChild2" presStyleCnt="0"/>
      <dgm:spPr/>
    </dgm:pt>
    <dgm:pt modelId="{54AE8198-23AB-4AFC-A903-4CECFBECF2F2}" type="pres">
      <dgm:prSet presAssocID="{83B24A89-AE81-4453-A0DE-E58D90D10217}" presName="Name37" presStyleLbl="parChTrans1D2" presStyleIdx="0" presStyleCnt="3"/>
      <dgm:spPr/>
      <dgm:t>
        <a:bodyPr/>
        <a:lstStyle/>
        <a:p>
          <a:endParaRPr lang="tr-TR"/>
        </a:p>
      </dgm:t>
    </dgm:pt>
    <dgm:pt modelId="{BB4F6F09-A0CD-4AFA-A5C9-E0042899C11E}" type="pres">
      <dgm:prSet presAssocID="{9530AB3C-8E5A-42FB-9A90-F8B98F0D2A68}" presName="hierRoot2" presStyleCnt="0">
        <dgm:presLayoutVars>
          <dgm:hierBranch val="init"/>
        </dgm:presLayoutVars>
      </dgm:prSet>
      <dgm:spPr/>
    </dgm:pt>
    <dgm:pt modelId="{695B6420-26BB-4FD8-BE33-A2EB6B66A0B6}" type="pres">
      <dgm:prSet presAssocID="{9530AB3C-8E5A-42FB-9A90-F8B98F0D2A68}" presName="rootComposite" presStyleCnt="0"/>
      <dgm:spPr/>
    </dgm:pt>
    <dgm:pt modelId="{4F02D249-9511-4924-BCF5-37E62E6D8ED2}" type="pres">
      <dgm:prSet presAssocID="{9530AB3C-8E5A-42FB-9A90-F8B98F0D2A68}" presName="rootText" presStyleLbl="node1" presStyleIdx="0" presStyleCnt="11" custLinFactX="-108914" custLinFactNeighborX="-200000" custLinFactNeighborY="4771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1F86F020-27AE-43A1-95DE-76B9ABDD3BE6}" type="pres">
      <dgm:prSet presAssocID="{9530AB3C-8E5A-42FB-9A90-F8B98F0D2A68}" presName="titleText2" presStyleLbl="fgAcc1" presStyleIdx="0" presStyleCnt="11" custScaleX="130005" custLinFactX="-130600" custLinFactNeighborX="-200000" custLinFactNeighborY="4363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74CC40B0-E45D-4C5D-A496-DDECEFCAC5DC}" type="pres">
      <dgm:prSet presAssocID="{9530AB3C-8E5A-42FB-9A90-F8B98F0D2A68}" presName="rootConnector" presStyleLbl="node2" presStyleIdx="0" presStyleCnt="0"/>
      <dgm:spPr/>
      <dgm:t>
        <a:bodyPr/>
        <a:lstStyle/>
        <a:p>
          <a:endParaRPr lang="tr-TR"/>
        </a:p>
      </dgm:t>
    </dgm:pt>
    <dgm:pt modelId="{E80A2586-80B1-4944-A368-6A2176215F2A}" type="pres">
      <dgm:prSet presAssocID="{9530AB3C-8E5A-42FB-9A90-F8B98F0D2A68}" presName="hierChild4" presStyleCnt="0"/>
      <dgm:spPr/>
    </dgm:pt>
    <dgm:pt modelId="{F91042D5-FC6B-4349-8088-494DB420C1CD}" type="pres">
      <dgm:prSet presAssocID="{6A0CC800-8A11-4314-8E18-A18427ADBEEF}" presName="Name37" presStyleLbl="parChTrans1D3" presStyleIdx="0" presStyleCnt="1"/>
      <dgm:spPr/>
      <dgm:t>
        <a:bodyPr/>
        <a:lstStyle/>
        <a:p>
          <a:endParaRPr lang="tr-TR"/>
        </a:p>
      </dgm:t>
    </dgm:pt>
    <dgm:pt modelId="{14C42833-230C-482B-B038-0D5B1D9F354D}" type="pres">
      <dgm:prSet presAssocID="{87C2F6A9-CE84-41CE-A1F0-80701F10B68B}" presName="hierRoot2" presStyleCnt="0">
        <dgm:presLayoutVars>
          <dgm:hierBranch val="init"/>
        </dgm:presLayoutVars>
      </dgm:prSet>
      <dgm:spPr/>
    </dgm:pt>
    <dgm:pt modelId="{9EB75E03-603A-4D84-8B1A-342CC1F944C7}" type="pres">
      <dgm:prSet presAssocID="{87C2F6A9-CE84-41CE-A1F0-80701F10B68B}" presName="rootComposite" presStyleCnt="0"/>
      <dgm:spPr/>
    </dgm:pt>
    <dgm:pt modelId="{35609ABC-9A73-4CF7-AFE5-1E8F7C49E678}" type="pres">
      <dgm:prSet presAssocID="{87C2F6A9-CE84-41CE-A1F0-80701F10B68B}" presName="rootText" presStyleLbl="node1" presStyleIdx="1" presStyleCnt="11" custLinFactX="-845" custLinFactNeighborX="-100000" custLinFactNeighborY="11542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0B33CDC1-C2F9-46EF-B948-AE256D070358}" type="pres">
      <dgm:prSet presAssocID="{87C2F6A9-CE84-41CE-A1F0-80701F10B68B}" presName="titleText2" presStyleLbl="fgAcc1" presStyleIdx="1" presStyleCnt="11" custScaleX="168615" custLinFactNeighborX="-78141" custLinFactNeighborY="3099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D04A1C5D-2BDB-4DB7-83C6-1C9F6EFFEAA0}" type="pres">
      <dgm:prSet presAssocID="{87C2F6A9-CE84-41CE-A1F0-80701F10B68B}" presName="rootConnector" presStyleLbl="node3" presStyleIdx="0" presStyleCnt="0"/>
      <dgm:spPr/>
      <dgm:t>
        <a:bodyPr/>
        <a:lstStyle/>
        <a:p>
          <a:endParaRPr lang="tr-TR"/>
        </a:p>
      </dgm:t>
    </dgm:pt>
    <dgm:pt modelId="{2B75289B-4DD4-4F27-A8C9-D4EC41CED1AE}" type="pres">
      <dgm:prSet presAssocID="{87C2F6A9-CE84-41CE-A1F0-80701F10B68B}" presName="hierChild4" presStyleCnt="0"/>
      <dgm:spPr/>
    </dgm:pt>
    <dgm:pt modelId="{4AC2CEC2-7E43-4EEA-9480-86E34DB00196}" type="pres">
      <dgm:prSet presAssocID="{A61B6BFB-7D76-4735-A20D-2F84838F11AB}" presName="Name37" presStyleLbl="parChTrans1D4" presStyleIdx="0" presStyleCnt="7"/>
      <dgm:spPr/>
      <dgm:t>
        <a:bodyPr/>
        <a:lstStyle/>
        <a:p>
          <a:endParaRPr lang="tr-TR"/>
        </a:p>
      </dgm:t>
    </dgm:pt>
    <dgm:pt modelId="{E671D68B-57B5-4492-9B26-A26C2C0CC8BF}" type="pres">
      <dgm:prSet presAssocID="{596CC48F-442B-4C93-A618-250DC83CD5FD}" presName="hierRoot2" presStyleCnt="0">
        <dgm:presLayoutVars>
          <dgm:hierBranch val="init"/>
        </dgm:presLayoutVars>
      </dgm:prSet>
      <dgm:spPr/>
    </dgm:pt>
    <dgm:pt modelId="{86885938-D20D-46BE-AB19-AD06D4C07453}" type="pres">
      <dgm:prSet presAssocID="{596CC48F-442B-4C93-A618-250DC83CD5FD}" presName="rootComposite" presStyleCnt="0"/>
      <dgm:spPr/>
    </dgm:pt>
    <dgm:pt modelId="{09CC5D58-AB27-4C1D-A124-44E198270C1A}" type="pres">
      <dgm:prSet presAssocID="{596CC48F-442B-4C93-A618-250DC83CD5FD}" presName="rootText" presStyleLbl="node1" presStyleIdx="2" presStyleCnt="11" custLinFactX="-60605" custLinFactNeighborX="-100000" custLinFactNeighborY="8657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B4D72D73-A32C-401A-BACF-BC43E1D7AD54}" type="pres">
      <dgm:prSet presAssocID="{596CC48F-442B-4C93-A618-250DC83CD5FD}" presName="titleText2" presStyleLbl="fgAcc1" presStyleIdx="2" presStyleCnt="11" custLinFactX="-70980" custLinFactNeighborX="-100000" custLinFactNeighborY="5194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B573AC1C-1247-4C8E-BB6E-69FAD7FC38DA}" type="pres">
      <dgm:prSet presAssocID="{596CC48F-442B-4C93-A618-250DC83CD5FD}" presName="rootConnector" presStyleLbl="node4" presStyleIdx="0" presStyleCnt="0"/>
      <dgm:spPr/>
      <dgm:t>
        <a:bodyPr/>
        <a:lstStyle/>
        <a:p>
          <a:endParaRPr lang="tr-TR"/>
        </a:p>
      </dgm:t>
    </dgm:pt>
    <dgm:pt modelId="{6579B2D1-3F51-4350-8142-25503BA6E72F}" type="pres">
      <dgm:prSet presAssocID="{596CC48F-442B-4C93-A618-250DC83CD5FD}" presName="hierChild4" presStyleCnt="0"/>
      <dgm:spPr/>
    </dgm:pt>
    <dgm:pt modelId="{BD737189-3B86-402D-A23D-78048A4B7B34}" type="pres">
      <dgm:prSet presAssocID="{DC17BC7B-4619-47D9-9F4B-D4E59C3C7666}" presName="Name37" presStyleLbl="parChTrans1D4" presStyleIdx="1" presStyleCnt="7"/>
      <dgm:spPr/>
      <dgm:t>
        <a:bodyPr/>
        <a:lstStyle/>
        <a:p>
          <a:endParaRPr lang="tr-TR"/>
        </a:p>
      </dgm:t>
    </dgm:pt>
    <dgm:pt modelId="{8D3F9C7E-5E2B-4C15-A686-51F05F286230}" type="pres">
      <dgm:prSet presAssocID="{6A007043-0F4A-4389-B6E8-9492736592AE}" presName="hierRoot2" presStyleCnt="0">
        <dgm:presLayoutVars>
          <dgm:hierBranch val="init"/>
        </dgm:presLayoutVars>
      </dgm:prSet>
      <dgm:spPr/>
    </dgm:pt>
    <dgm:pt modelId="{09FBEFA1-7C13-4B3C-89A3-6AF33818BAC3}" type="pres">
      <dgm:prSet presAssocID="{6A007043-0F4A-4389-B6E8-9492736592AE}" presName="rootComposite" presStyleCnt="0"/>
      <dgm:spPr/>
    </dgm:pt>
    <dgm:pt modelId="{0261A87B-CFEF-4E3A-8BEE-B7555E73935C}" type="pres">
      <dgm:prSet presAssocID="{6A007043-0F4A-4389-B6E8-9492736592AE}" presName="rootText" presStyleLbl="node1" presStyleIdx="3" presStyleCnt="11" custLinFactNeighborX="-9193" custLinFactNeighborY="-37743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E489619C-C0B5-4330-8E31-057E79DE7E40}" type="pres">
      <dgm:prSet presAssocID="{6A007043-0F4A-4389-B6E8-9492736592AE}" presName="titleText2" presStyleLbl="fgAcc1" presStyleIdx="3" presStyleCnt="11" custScaleX="74056" custLinFactY="-12188" custLinFactNeighborX="33411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5ECBCC1E-0AA7-4A0A-9AEB-6F04F898DFAF}" type="pres">
      <dgm:prSet presAssocID="{6A007043-0F4A-4389-B6E8-9492736592AE}" presName="rootConnector" presStyleLbl="node4" presStyleIdx="0" presStyleCnt="0"/>
      <dgm:spPr/>
      <dgm:t>
        <a:bodyPr/>
        <a:lstStyle/>
        <a:p>
          <a:endParaRPr lang="tr-TR"/>
        </a:p>
      </dgm:t>
    </dgm:pt>
    <dgm:pt modelId="{2984A401-6055-4855-80C7-FAD637CF268D}" type="pres">
      <dgm:prSet presAssocID="{6A007043-0F4A-4389-B6E8-9492736592AE}" presName="hierChild4" presStyleCnt="0"/>
      <dgm:spPr/>
    </dgm:pt>
    <dgm:pt modelId="{32DBF9E3-C677-4AC7-A154-681DB9D11E35}" type="pres">
      <dgm:prSet presAssocID="{2489EBE3-5874-49AC-B154-FEB3463F340E}" presName="Name37" presStyleLbl="parChTrans1D4" presStyleIdx="2" presStyleCnt="7"/>
      <dgm:spPr/>
      <dgm:t>
        <a:bodyPr/>
        <a:lstStyle/>
        <a:p>
          <a:endParaRPr lang="tr-TR"/>
        </a:p>
      </dgm:t>
    </dgm:pt>
    <dgm:pt modelId="{AFF9B1BE-354A-4B86-9EBD-7F7DF49ED840}" type="pres">
      <dgm:prSet presAssocID="{C4CEAECC-EE37-44A6-B2AC-3895C249B58C}" presName="hierRoot2" presStyleCnt="0">
        <dgm:presLayoutVars>
          <dgm:hierBranch val="init"/>
        </dgm:presLayoutVars>
      </dgm:prSet>
      <dgm:spPr/>
    </dgm:pt>
    <dgm:pt modelId="{45ECE3B8-069C-4802-8F53-B1F8E0AE30EA}" type="pres">
      <dgm:prSet presAssocID="{C4CEAECC-EE37-44A6-B2AC-3895C249B58C}" presName="rootComposite" presStyleCnt="0"/>
      <dgm:spPr/>
    </dgm:pt>
    <dgm:pt modelId="{25C4B60F-4CA9-43CD-B412-CF36D60C2E49}" type="pres">
      <dgm:prSet presAssocID="{C4CEAECC-EE37-44A6-B2AC-3895C249B58C}" presName="rootText" presStyleLbl="node1" presStyleIdx="4" presStyleCnt="11" custLinFactNeighborX="-83664" custLinFactNeighborY="-53382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524B46B2-B6A5-43C2-887B-3DD3242AC538}" type="pres">
      <dgm:prSet presAssocID="{C4CEAECC-EE37-44A6-B2AC-3895C249B58C}" presName="titleText2" presStyleLbl="fgAcc1" presStyleIdx="4" presStyleCnt="11" custLinFactY="-90445" custLinFactNeighborX="-77190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4EEE6FE5-43D3-4165-87AA-6FA9ABE5ADD8}" type="pres">
      <dgm:prSet presAssocID="{C4CEAECC-EE37-44A6-B2AC-3895C249B58C}" presName="rootConnector" presStyleLbl="node4" presStyleIdx="0" presStyleCnt="0"/>
      <dgm:spPr/>
      <dgm:t>
        <a:bodyPr/>
        <a:lstStyle/>
        <a:p>
          <a:endParaRPr lang="tr-TR"/>
        </a:p>
      </dgm:t>
    </dgm:pt>
    <dgm:pt modelId="{C5C191EE-5BDB-452C-9016-159F9A64617F}" type="pres">
      <dgm:prSet presAssocID="{C4CEAECC-EE37-44A6-B2AC-3895C249B58C}" presName="hierChild4" presStyleCnt="0"/>
      <dgm:spPr/>
    </dgm:pt>
    <dgm:pt modelId="{8897BEDB-46B8-4614-9930-CCB8E792E0E7}" type="pres">
      <dgm:prSet presAssocID="{C4CEAECC-EE37-44A6-B2AC-3895C249B58C}" presName="hierChild5" presStyleCnt="0"/>
      <dgm:spPr/>
    </dgm:pt>
    <dgm:pt modelId="{C3D2AD9F-06E3-400B-8C2B-E07160199E38}" type="pres">
      <dgm:prSet presAssocID="{70C2083C-10A6-4F9D-8E23-1243037F531B}" presName="Name37" presStyleLbl="parChTrans1D4" presStyleIdx="3" presStyleCnt="7"/>
      <dgm:spPr/>
      <dgm:t>
        <a:bodyPr/>
        <a:lstStyle/>
        <a:p>
          <a:endParaRPr lang="tr-TR"/>
        </a:p>
      </dgm:t>
    </dgm:pt>
    <dgm:pt modelId="{91FA1555-6304-47BA-BF5B-7ABB51880ECB}" type="pres">
      <dgm:prSet presAssocID="{B93994A2-B7DD-41B2-85E8-AB338A30EBF8}" presName="hierRoot2" presStyleCnt="0">
        <dgm:presLayoutVars>
          <dgm:hierBranch val="init"/>
        </dgm:presLayoutVars>
      </dgm:prSet>
      <dgm:spPr/>
    </dgm:pt>
    <dgm:pt modelId="{5EFAC895-801D-45F2-B1F9-3248634F237B}" type="pres">
      <dgm:prSet presAssocID="{B93994A2-B7DD-41B2-85E8-AB338A30EBF8}" presName="rootComposite" presStyleCnt="0"/>
      <dgm:spPr/>
    </dgm:pt>
    <dgm:pt modelId="{0EC8DB69-5547-4B11-9864-ECBB2A6D3F25}" type="pres">
      <dgm:prSet presAssocID="{B93994A2-B7DD-41B2-85E8-AB338A30EBF8}" presName="rootText" presStyleLbl="node1" presStyleIdx="5" presStyleCnt="11" custLinFactNeighborX="-67977" custLinFactNeighborY="-20199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D19B71AA-C340-4CA4-9F32-F0A9F2A8E76B}" type="pres">
      <dgm:prSet presAssocID="{B93994A2-B7DD-41B2-85E8-AB338A30EBF8}" presName="titleText2" presStyleLbl="fgAcc1" presStyleIdx="5" presStyleCnt="11" custScaleX="146215" custScaleY="319357" custLinFactNeighborX="-40139" custLinFactNeighborY="42525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633B1045-D6ED-4815-BDA4-9B048D275643}" type="pres">
      <dgm:prSet presAssocID="{B93994A2-B7DD-41B2-85E8-AB338A30EBF8}" presName="rootConnector" presStyleLbl="node4" presStyleIdx="0" presStyleCnt="0"/>
      <dgm:spPr/>
      <dgm:t>
        <a:bodyPr/>
        <a:lstStyle/>
        <a:p>
          <a:endParaRPr lang="tr-TR"/>
        </a:p>
      </dgm:t>
    </dgm:pt>
    <dgm:pt modelId="{C4283E78-F011-4F58-978D-86C21887551E}" type="pres">
      <dgm:prSet presAssocID="{B93994A2-B7DD-41B2-85E8-AB338A30EBF8}" presName="hierChild4" presStyleCnt="0"/>
      <dgm:spPr/>
    </dgm:pt>
    <dgm:pt modelId="{AC66E7E4-6017-4C0E-B6DE-4B9750AE1635}" type="pres">
      <dgm:prSet presAssocID="{B93994A2-B7DD-41B2-85E8-AB338A30EBF8}" presName="hierChild5" presStyleCnt="0"/>
      <dgm:spPr/>
    </dgm:pt>
    <dgm:pt modelId="{3C8F29E7-D52C-4A2E-861A-B7E2AA2135AD}" type="pres">
      <dgm:prSet presAssocID="{CABA9E34-8B71-4AC7-A724-4685356AAFD0}" presName="Name37" presStyleLbl="parChTrans1D4" presStyleIdx="4" presStyleCnt="7"/>
      <dgm:spPr/>
      <dgm:t>
        <a:bodyPr/>
        <a:lstStyle/>
        <a:p>
          <a:endParaRPr lang="tr-TR"/>
        </a:p>
      </dgm:t>
    </dgm:pt>
    <dgm:pt modelId="{341C8E90-B28C-46E6-9AEA-75997AB93666}" type="pres">
      <dgm:prSet presAssocID="{1AE34759-A16F-4DB8-8FBC-762DD4B664CA}" presName="hierRoot2" presStyleCnt="0">
        <dgm:presLayoutVars>
          <dgm:hierBranch val="init"/>
        </dgm:presLayoutVars>
      </dgm:prSet>
      <dgm:spPr/>
    </dgm:pt>
    <dgm:pt modelId="{B10B92FA-927B-48A6-8764-325C15199BD5}" type="pres">
      <dgm:prSet presAssocID="{1AE34759-A16F-4DB8-8FBC-762DD4B664CA}" presName="rootComposite" presStyleCnt="0"/>
      <dgm:spPr/>
    </dgm:pt>
    <dgm:pt modelId="{AB36E6FE-2FBF-48D5-934C-48180D852F32}" type="pres">
      <dgm:prSet presAssocID="{1AE34759-A16F-4DB8-8FBC-762DD4B664CA}" presName="rootText" presStyleLbl="node1" presStyleIdx="6" presStyleCnt="11" custLinFactNeighborX="88893" custLinFactNeighborY="-27413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0BFCFF5E-C40F-4137-B5C1-536715A0F200}" type="pres">
      <dgm:prSet presAssocID="{1AE34759-A16F-4DB8-8FBC-762DD4B664CA}" presName="titleText2" presStyleLbl="fgAcc1" presStyleIdx="6" presStyleCnt="11" custLinFactX="38610" custLinFactNeighborX="100000" custLinFactNeighborY="-86567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539FFEDA-49C8-4466-94FB-947CA0EAA522}" type="pres">
      <dgm:prSet presAssocID="{1AE34759-A16F-4DB8-8FBC-762DD4B664CA}" presName="rootConnector" presStyleLbl="node4" presStyleIdx="0" presStyleCnt="0"/>
      <dgm:spPr/>
      <dgm:t>
        <a:bodyPr/>
        <a:lstStyle/>
        <a:p>
          <a:endParaRPr lang="tr-TR"/>
        </a:p>
      </dgm:t>
    </dgm:pt>
    <dgm:pt modelId="{613E9099-E72E-4744-9900-954CB3F2B46C}" type="pres">
      <dgm:prSet presAssocID="{1AE34759-A16F-4DB8-8FBC-762DD4B664CA}" presName="hierChild4" presStyleCnt="0"/>
      <dgm:spPr/>
    </dgm:pt>
    <dgm:pt modelId="{974E8E26-26E1-4455-B9D1-352B1D050225}" type="pres">
      <dgm:prSet presAssocID="{1AE34759-A16F-4DB8-8FBC-762DD4B664CA}" presName="hierChild5" presStyleCnt="0"/>
      <dgm:spPr/>
    </dgm:pt>
    <dgm:pt modelId="{4FA8480C-DC70-444F-BDDE-4986E7822E41}" type="pres">
      <dgm:prSet presAssocID="{431F569E-314E-431D-862D-334D1A0760DC}" presName="Name37" presStyleLbl="parChTrans1D4" presStyleIdx="5" presStyleCnt="7"/>
      <dgm:spPr/>
      <dgm:t>
        <a:bodyPr/>
        <a:lstStyle/>
        <a:p>
          <a:endParaRPr lang="tr-TR"/>
        </a:p>
      </dgm:t>
    </dgm:pt>
    <dgm:pt modelId="{0718E4A8-D46A-4B47-86D0-E64299EFC6BC}" type="pres">
      <dgm:prSet presAssocID="{778867BA-8D46-43D1-914F-426BA63F45D8}" presName="hierRoot2" presStyleCnt="0">
        <dgm:presLayoutVars>
          <dgm:hierBranch val="init"/>
        </dgm:presLayoutVars>
      </dgm:prSet>
      <dgm:spPr/>
    </dgm:pt>
    <dgm:pt modelId="{A86260D2-5FE3-4784-958E-74AE62DF44D6}" type="pres">
      <dgm:prSet presAssocID="{778867BA-8D46-43D1-914F-426BA63F45D8}" presName="rootComposite" presStyleCnt="0"/>
      <dgm:spPr/>
    </dgm:pt>
    <dgm:pt modelId="{FFA63199-350E-46CC-9135-924FB38553AA}" type="pres">
      <dgm:prSet presAssocID="{778867BA-8D46-43D1-914F-426BA63F45D8}" presName="rootText" presStyleLbl="node1" presStyleIdx="7" presStyleCnt="11" custLinFactX="44918" custLinFactNeighborX="100000" custLinFactNeighborY="-51939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D2E50898-D8DA-4D3C-A90B-5CA200831B03}" type="pres">
      <dgm:prSet presAssocID="{778867BA-8D46-43D1-914F-426BA63F45D8}" presName="titleText2" presStyleLbl="fgAcc1" presStyleIdx="7" presStyleCnt="11" custScaleX="105646" custLinFactX="100000" custLinFactY="-51490" custLinFactNeighborX="108330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884110A5-AB23-4A6A-BEB6-6D5B652EE0A9}" type="pres">
      <dgm:prSet presAssocID="{778867BA-8D46-43D1-914F-426BA63F45D8}" presName="rootConnector" presStyleLbl="node4" presStyleIdx="0" presStyleCnt="0"/>
      <dgm:spPr/>
      <dgm:t>
        <a:bodyPr/>
        <a:lstStyle/>
        <a:p>
          <a:endParaRPr lang="tr-TR"/>
        </a:p>
      </dgm:t>
    </dgm:pt>
    <dgm:pt modelId="{E15D2BB8-0553-4D29-869B-2022D07EAC4D}" type="pres">
      <dgm:prSet presAssocID="{778867BA-8D46-43D1-914F-426BA63F45D8}" presName="hierChild4" presStyleCnt="0"/>
      <dgm:spPr/>
    </dgm:pt>
    <dgm:pt modelId="{09525992-339B-4768-B3CC-79E4923AA68A}" type="pres">
      <dgm:prSet presAssocID="{778867BA-8D46-43D1-914F-426BA63F45D8}" presName="hierChild5" presStyleCnt="0"/>
      <dgm:spPr/>
    </dgm:pt>
    <dgm:pt modelId="{81406995-92D6-49B9-9E82-D374955A8007}" type="pres">
      <dgm:prSet presAssocID="{6A007043-0F4A-4389-B6E8-9492736592AE}" presName="hierChild5" presStyleCnt="0"/>
      <dgm:spPr/>
    </dgm:pt>
    <dgm:pt modelId="{A8488D1F-D9CA-4F8A-8AA0-7ED3263FED8D}" type="pres">
      <dgm:prSet presAssocID="{596CC48F-442B-4C93-A618-250DC83CD5FD}" presName="hierChild5" presStyleCnt="0"/>
      <dgm:spPr/>
    </dgm:pt>
    <dgm:pt modelId="{C2D7186A-5719-45E3-A318-5E22C94DD6C1}" type="pres">
      <dgm:prSet presAssocID="{A82FD339-E33B-420F-BFE0-9DEEA931EB62}" presName="Name37" presStyleLbl="parChTrans1D4" presStyleIdx="6" presStyleCnt="7"/>
      <dgm:spPr/>
      <dgm:t>
        <a:bodyPr/>
        <a:lstStyle/>
        <a:p>
          <a:endParaRPr lang="tr-TR"/>
        </a:p>
      </dgm:t>
    </dgm:pt>
    <dgm:pt modelId="{121205A1-09CF-4043-8B29-CC20B5464DB2}" type="pres">
      <dgm:prSet presAssocID="{E6EBE6B8-C283-49C2-88F6-4F39426E53A2}" presName="hierRoot2" presStyleCnt="0">
        <dgm:presLayoutVars>
          <dgm:hierBranch val="init"/>
        </dgm:presLayoutVars>
      </dgm:prSet>
      <dgm:spPr/>
    </dgm:pt>
    <dgm:pt modelId="{14B557DC-DD56-4A51-8B7E-970C810E887E}" type="pres">
      <dgm:prSet presAssocID="{E6EBE6B8-C283-49C2-88F6-4F39426E53A2}" presName="rootComposite" presStyleCnt="0"/>
      <dgm:spPr/>
    </dgm:pt>
    <dgm:pt modelId="{1AF2CC7F-9B9A-4DAD-9C09-0B79CD7573DD}" type="pres">
      <dgm:prSet presAssocID="{E6EBE6B8-C283-49C2-88F6-4F39426E53A2}" presName="rootText" presStyleLbl="node1" presStyleIdx="8" presStyleCnt="11" custLinFactNeighborX="0" custLinFactNeighborY="18756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9D3BB201-9FF7-4577-B07B-FBEDA9CFD4FB}" type="pres">
      <dgm:prSet presAssocID="{E6EBE6B8-C283-49C2-88F6-4F39426E53A2}" presName="titleText2" presStyleLbl="fgAcc1" presStyleIdx="8" presStyleCnt="11" custScaleX="73128" custLinFactNeighborX="35138" custLinFactNeighborY="98948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9ED2B552-F917-479D-B5D0-FA126136E9E4}" type="pres">
      <dgm:prSet presAssocID="{E6EBE6B8-C283-49C2-88F6-4F39426E53A2}" presName="rootConnector" presStyleLbl="node4" presStyleIdx="0" presStyleCnt="0"/>
      <dgm:spPr/>
      <dgm:t>
        <a:bodyPr/>
        <a:lstStyle/>
        <a:p>
          <a:endParaRPr lang="tr-TR"/>
        </a:p>
      </dgm:t>
    </dgm:pt>
    <dgm:pt modelId="{988C7978-0376-4711-AE5E-A3462E68F64F}" type="pres">
      <dgm:prSet presAssocID="{E6EBE6B8-C283-49C2-88F6-4F39426E53A2}" presName="hierChild4" presStyleCnt="0"/>
      <dgm:spPr/>
    </dgm:pt>
    <dgm:pt modelId="{824EE560-6F43-4BD0-BEF4-E4A61D61DC2B}" type="pres">
      <dgm:prSet presAssocID="{E6EBE6B8-C283-49C2-88F6-4F39426E53A2}" presName="hierChild5" presStyleCnt="0"/>
      <dgm:spPr/>
    </dgm:pt>
    <dgm:pt modelId="{B6BE1795-726D-4A42-ACE8-4CD6FC115CFA}" type="pres">
      <dgm:prSet presAssocID="{87C2F6A9-CE84-41CE-A1F0-80701F10B68B}" presName="hierChild5" presStyleCnt="0"/>
      <dgm:spPr/>
    </dgm:pt>
    <dgm:pt modelId="{66B7C83C-B1F0-44BC-AA1D-59EE928FB013}" type="pres">
      <dgm:prSet presAssocID="{9530AB3C-8E5A-42FB-9A90-F8B98F0D2A68}" presName="hierChild5" presStyleCnt="0"/>
      <dgm:spPr/>
    </dgm:pt>
    <dgm:pt modelId="{0C5A8EC7-EB65-4E42-BDD3-A285839A0394}" type="pres">
      <dgm:prSet presAssocID="{A5882703-06F4-48D7-BB8F-F6155AEE5DAD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50E2CD3-0646-4439-B3ED-1CB42C7D1113}" type="pres">
      <dgm:prSet presAssocID="{D7289A85-E589-4F97-B2D1-F657523C13A9}" presName="hierRoot2" presStyleCnt="0">
        <dgm:presLayoutVars>
          <dgm:hierBranch val="init"/>
        </dgm:presLayoutVars>
      </dgm:prSet>
      <dgm:spPr/>
    </dgm:pt>
    <dgm:pt modelId="{0C9CBE28-BA9E-48AC-90FC-04078DEB8B44}" type="pres">
      <dgm:prSet presAssocID="{D7289A85-E589-4F97-B2D1-F657523C13A9}" presName="rootComposite" presStyleCnt="0"/>
      <dgm:spPr/>
    </dgm:pt>
    <dgm:pt modelId="{0BF9D231-9CCD-4BE9-95EC-E8E90B0BA931}" type="pres">
      <dgm:prSet presAssocID="{D7289A85-E589-4F97-B2D1-F657523C13A9}" presName="rootText" presStyleLbl="node1" presStyleIdx="9" presStyleCnt="11" custLinFactNeighborX="-67977" custLinFactNeighborY="53383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83E969FA-8E5B-4A9B-AD95-2B53EF78BB03}" type="pres">
      <dgm:prSet presAssocID="{D7289A85-E589-4F97-B2D1-F657523C13A9}" presName="titleText2" presStyleLbl="fgAcc1" presStyleIdx="9" presStyleCnt="11" custScaleX="118434" custLinFactY="60147" custLinFactNeighborX="-5312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7A026E15-45A7-428F-BBF3-3F25A6D02007}" type="pres">
      <dgm:prSet presAssocID="{D7289A85-E589-4F97-B2D1-F657523C13A9}" presName="rootConnector" presStyleLbl="node2" presStyleIdx="0" presStyleCnt="0"/>
      <dgm:spPr/>
      <dgm:t>
        <a:bodyPr/>
        <a:lstStyle/>
        <a:p>
          <a:endParaRPr lang="tr-TR"/>
        </a:p>
      </dgm:t>
    </dgm:pt>
    <dgm:pt modelId="{A072D479-7950-433D-8F8B-7E5F89B8F552}" type="pres">
      <dgm:prSet presAssocID="{D7289A85-E589-4F97-B2D1-F657523C13A9}" presName="hierChild4" presStyleCnt="0"/>
      <dgm:spPr/>
    </dgm:pt>
    <dgm:pt modelId="{7BEA5F77-7A66-4992-85E1-9155821B174F}" type="pres">
      <dgm:prSet presAssocID="{D7289A85-E589-4F97-B2D1-F657523C13A9}" presName="hierChild5" presStyleCnt="0"/>
      <dgm:spPr/>
    </dgm:pt>
    <dgm:pt modelId="{C8A6BDCB-40FE-434E-8C78-D5810EC30F82}" type="pres">
      <dgm:prSet presAssocID="{7EBF283D-439E-494C-BA82-311368C2DAEF}" presName="Name37" presStyleLbl="parChTrans1D2" presStyleIdx="2" presStyleCnt="3"/>
      <dgm:spPr/>
      <dgm:t>
        <a:bodyPr/>
        <a:lstStyle/>
        <a:p>
          <a:endParaRPr lang="tr-TR"/>
        </a:p>
      </dgm:t>
    </dgm:pt>
    <dgm:pt modelId="{E150B8E1-7C00-49A6-852C-26880C654449}" type="pres">
      <dgm:prSet presAssocID="{B32C3675-CE57-4655-B5DB-03BBB1B5581B}" presName="hierRoot2" presStyleCnt="0">
        <dgm:presLayoutVars>
          <dgm:hierBranch val="init"/>
        </dgm:presLayoutVars>
      </dgm:prSet>
      <dgm:spPr/>
    </dgm:pt>
    <dgm:pt modelId="{AF42540A-E234-4DB5-BFAA-58CA017981F3}" type="pres">
      <dgm:prSet presAssocID="{B32C3675-CE57-4655-B5DB-03BBB1B5581B}" presName="rootComposite" presStyleCnt="0"/>
      <dgm:spPr/>
    </dgm:pt>
    <dgm:pt modelId="{DA161FBF-CC2D-4BB0-8E68-138EF1AE29F2}" type="pres">
      <dgm:prSet presAssocID="{B32C3675-CE57-4655-B5DB-03BBB1B5581B}" presName="rootText" presStyleLbl="node1" presStyleIdx="10" presStyleCnt="11" custScaleX="117893" custLinFactNeighborX="66173" custLinFactNeighborY="11656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4F41A070-9429-40AC-9133-00162C8653A0}" type="pres">
      <dgm:prSet presAssocID="{B32C3675-CE57-4655-B5DB-03BBB1B5581B}" presName="titleText2" presStyleLbl="fgAcc1" presStyleIdx="10" presStyleCnt="11" custLinFactX="466" custLinFactNeighborX="100000" custLinFactNeighborY="6527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0B9B0798-CFFA-4822-841B-1D689B4B3430}" type="pres">
      <dgm:prSet presAssocID="{B32C3675-CE57-4655-B5DB-03BBB1B5581B}" presName="rootConnector" presStyleLbl="node2" presStyleIdx="0" presStyleCnt="0"/>
      <dgm:spPr/>
      <dgm:t>
        <a:bodyPr/>
        <a:lstStyle/>
        <a:p>
          <a:endParaRPr lang="tr-TR"/>
        </a:p>
      </dgm:t>
    </dgm:pt>
    <dgm:pt modelId="{6B0A2775-0F2F-4B7D-BB61-3A2BA43A66C4}" type="pres">
      <dgm:prSet presAssocID="{B32C3675-CE57-4655-B5DB-03BBB1B5581B}" presName="hierChild4" presStyleCnt="0"/>
      <dgm:spPr/>
    </dgm:pt>
    <dgm:pt modelId="{8724FD99-D3FF-46DB-8042-CD6312AF05D9}" type="pres">
      <dgm:prSet presAssocID="{B32C3675-CE57-4655-B5DB-03BBB1B5581B}" presName="hierChild5" presStyleCnt="0"/>
      <dgm:spPr/>
    </dgm:pt>
    <dgm:pt modelId="{4B21DB81-5AC5-4A22-B175-23FEE16987E2}" type="pres">
      <dgm:prSet presAssocID="{6667D25B-E519-4BC4-8E18-F870D1A535F3}" presName="hierChild3" presStyleCnt="0"/>
      <dgm:spPr/>
    </dgm:pt>
  </dgm:ptLst>
  <dgm:cxnLst>
    <dgm:cxn modelId="{1F158DC2-61DD-4286-A28B-A0DBF79B6C25}" type="presOf" srcId="{8A879430-D912-4629-ACB2-86F4C9138685}" destId="{D19B71AA-C340-4CA4-9F32-F0A9F2A8E76B}" srcOrd="0" destOrd="0" presId="urn:microsoft.com/office/officeart/2008/layout/NameandTitleOrganizationalChart"/>
    <dgm:cxn modelId="{27710D49-2829-4F1A-A32C-3581954B4952}" type="presOf" srcId="{6A007043-0F4A-4389-B6E8-9492736592AE}" destId="{0261A87B-CFEF-4E3A-8BEE-B7555E73935C}" srcOrd="0" destOrd="0" presId="urn:microsoft.com/office/officeart/2008/layout/NameandTitleOrganizationalChart"/>
    <dgm:cxn modelId="{766593EE-7BC6-4D81-803C-E86CD02B712C}" type="presOf" srcId="{C4CEAECC-EE37-44A6-B2AC-3895C249B58C}" destId="{4EEE6FE5-43D3-4165-87AA-6FA9ABE5ADD8}" srcOrd="1" destOrd="0" presId="urn:microsoft.com/office/officeart/2008/layout/NameandTitleOrganizationalChart"/>
    <dgm:cxn modelId="{31C56821-E741-47D6-8E2B-19B8B1CCE2EA}" srcId="{6A007043-0F4A-4389-B6E8-9492736592AE}" destId="{C4CEAECC-EE37-44A6-B2AC-3895C249B58C}" srcOrd="0" destOrd="0" parTransId="{2489EBE3-5874-49AC-B154-FEB3463F340E}" sibTransId="{958BE9B8-FD4A-4A49-A382-9EE735F0D668}"/>
    <dgm:cxn modelId="{96BBBEC1-C90F-4EDF-8B02-80A8D676A4AC}" srcId="{596CC48F-442B-4C93-A618-250DC83CD5FD}" destId="{6A007043-0F4A-4389-B6E8-9492736592AE}" srcOrd="0" destOrd="0" parTransId="{DC17BC7B-4619-47D9-9F4B-D4E59C3C7666}" sibTransId="{E7D19323-08CC-4F35-8D53-53954014E19E}"/>
    <dgm:cxn modelId="{4E6F0473-2ABD-4DE5-9952-E7689E9A4FC3}" type="presOf" srcId="{D7289A85-E589-4F97-B2D1-F657523C13A9}" destId="{7A026E15-45A7-428F-BBF3-3F25A6D02007}" srcOrd="1" destOrd="0" presId="urn:microsoft.com/office/officeart/2008/layout/NameandTitleOrganizationalChart"/>
    <dgm:cxn modelId="{879318EF-A6B3-47B4-9EE3-580AF1119BF1}" type="presOf" srcId="{778867BA-8D46-43D1-914F-426BA63F45D8}" destId="{884110A5-AB23-4A6A-BEB6-6D5B652EE0A9}" srcOrd="1" destOrd="0" presId="urn:microsoft.com/office/officeart/2008/layout/NameandTitleOrganizationalChart"/>
    <dgm:cxn modelId="{41A6F53A-0899-45B3-B4DC-B4A332D53ACD}" type="presOf" srcId="{A82FD339-E33B-420F-BFE0-9DEEA931EB62}" destId="{C2D7186A-5719-45E3-A318-5E22C94DD6C1}" srcOrd="0" destOrd="0" presId="urn:microsoft.com/office/officeart/2008/layout/NameandTitleOrganizationalChart"/>
    <dgm:cxn modelId="{082E3A8F-0FDA-4985-B75D-439E875DB50B}" type="presOf" srcId="{9530AB3C-8E5A-42FB-9A90-F8B98F0D2A68}" destId="{4F02D249-9511-4924-BCF5-37E62E6D8ED2}" srcOrd="0" destOrd="0" presId="urn:microsoft.com/office/officeart/2008/layout/NameandTitleOrganizationalChart"/>
    <dgm:cxn modelId="{EEA970CE-F069-4502-A826-50DAA75C1DBA}" type="presOf" srcId="{489E4016-8F2F-47FC-8E84-C4719219D8F4}" destId="{D2E50898-D8DA-4D3C-A90B-5CA200831B03}" srcOrd="0" destOrd="0" presId="urn:microsoft.com/office/officeart/2008/layout/NameandTitleOrganizationalChart"/>
    <dgm:cxn modelId="{DBCCDDAC-CDEE-4309-A83E-60F0B183517C}" type="presOf" srcId="{C5EA9187-A13D-4241-B74B-E2DE6C28A0E2}" destId="{4F41A070-9429-40AC-9133-00162C8653A0}" srcOrd="0" destOrd="0" presId="urn:microsoft.com/office/officeart/2008/layout/NameandTitleOrganizationalChart"/>
    <dgm:cxn modelId="{7E60EB41-23BD-4ED0-92C5-31695FF5A0AB}" type="presOf" srcId="{A61B6BFB-7D76-4735-A20D-2F84838F11AB}" destId="{4AC2CEC2-7E43-4EEA-9480-86E34DB00196}" srcOrd="0" destOrd="0" presId="urn:microsoft.com/office/officeart/2008/layout/NameandTitleOrganizationalChart"/>
    <dgm:cxn modelId="{191ABD4C-6E64-48C7-B51C-F313BCEE4B9D}" type="presOf" srcId="{7EBF283D-439E-494C-BA82-311368C2DAEF}" destId="{C8A6BDCB-40FE-434E-8C78-D5810EC30F82}" srcOrd="0" destOrd="0" presId="urn:microsoft.com/office/officeart/2008/layout/NameandTitleOrganizationalChart"/>
    <dgm:cxn modelId="{4A0A30D1-1667-4266-9564-0BEDB3E96454}" type="presOf" srcId="{1AE34759-A16F-4DB8-8FBC-762DD4B664CA}" destId="{AB36E6FE-2FBF-48D5-934C-48180D852F32}" srcOrd="0" destOrd="0" presId="urn:microsoft.com/office/officeart/2008/layout/NameandTitleOrganizationalChart"/>
    <dgm:cxn modelId="{11B3FB42-BA92-4A9D-9939-E5F481196FB7}" type="presOf" srcId="{B0E713C4-98A1-4AF2-9F65-3342D2DC44D7}" destId="{B4D72D73-A32C-401A-BACF-BC43E1D7AD54}" srcOrd="0" destOrd="0" presId="urn:microsoft.com/office/officeart/2008/layout/NameandTitleOrganizationalChart"/>
    <dgm:cxn modelId="{E14040C0-FF0A-43F9-AF15-9382C52577FE}" type="presOf" srcId="{28733FB6-C65F-4BA9-AF08-037E1A859FAD}" destId="{83E969FA-8E5B-4A9B-AD95-2B53EF78BB03}" srcOrd="0" destOrd="0" presId="urn:microsoft.com/office/officeart/2008/layout/NameandTitleOrganizationalChart"/>
    <dgm:cxn modelId="{215919B7-B592-4287-B465-B8F40A894426}" srcId="{6667D25B-E519-4BC4-8E18-F870D1A535F3}" destId="{D7289A85-E589-4F97-B2D1-F657523C13A9}" srcOrd="1" destOrd="0" parTransId="{A5882703-06F4-48D7-BB8F-F6155AEE5DAD}" sibTransId="{28733FB6-C65F-4BA9-AF08-037E1A859FAD}"/>
    <dgm:cxn modelId="{E168A746-869E-49F3-9D2D-52D2C81037EF}" type="presOf" srcId="{CABA9E34-8B71-4AC7-A724-4685356AAFD0}" destId="{3C8F29E7-D52C-4A2E-861A-B7E2AA2135AD}" srcOrd="0" destOrd="0" presId="urn:microsoft.com/office/officeart/2008/layout/NameandTitleOrganizationalChart"/>
    <dgm:cxn modelId="{0A22738D-35D0-466B-A5E5-82AE24BC588E}" type="presOf" srcId="{596CC48F-442B-4C93-A618-250DC83CD5FD}" destId="{09CC5D58-AB27-4C1D-A124-44E198270C1A}" srcOrd="0" destOrd="0" presId="urn:microsoft.com/office/officeart/2008/layout/NameandTitleOrganizationalChart"/>
    <dgm:cxn modelId="{34692B25-34E8-4EC7-8757-DC94C953B651}" type="presOf" srcId="{DC17BC7B-4619-47D9-9F4B-D4E59C3C7666}" destId="{BD737189-3B86-402D-A23D-78048A4B7B34}" srcOrd="0" destOrd="0" presId="urn:microsoft.com/office/officeart/2008/layout/NameandTitleOrganizationalChart"/>
    <dgm:cxn modelId="{2A9ED224-E4B8-4BBB-BF9F-3801CDB91964}" srcId="{6A007043-0F4A-4389-B6E8-9492736592AE}" destId="{778867BA-8D46-43D1-914F-426BA63F45D8}" srcOrd="3" destOrd="0" parTransId="{431F569E-314E-431D-862D-334D1A0760DC}" sibTransId="{489E4016-8F2F-47FC-8E84-C4719219D8F4}"/>
    <dgm:cxn modelId="{4500C49E-26EC-4B30-A42A-C05E4D93E8CF}" srcId="{E47B523C-AEB9-43CC-A5B8-C0ABD52FAF97}" destId="{6667D25B-E519-4BC4-8E18-F870D1A535F3}" srcOrd="0" destOrd="0" parTransId="{644750F1-6F34-43A5-8302-9353ECFC79C9}" sibTransId="{99648672-0C9F-4FA2-B9C8-1647B5EF25D1}"/>
    <dgm:cxn modelId="{44DBD944-3781-4CD4-A853-32C76FE6897E}" type="presOf" srcId="{D7289A85-E589-4F97-B2D1-F657523C13A9}" destId="{0BF9D231-9CCD-4BE9-95EC-E8E90B0BA931}" srcOrd="0" destOrd="0" presId="urn:microsoft.com/office/officeart/2008/layout/NameandTitleOrganizationalChart"/>
    <dgm:cxn modelId="{1B79C280-576D-4952-BBEF-08A3351B2AA6}" type="presOf" srcId="{B93994A2-B7DD-41B2-85E8-AB338A30EBF8}" destId="{633B1045-D6ED-4815-BDA4-9B048D275643}" srcOrd="1" destOrd="0" presId="urn:microsoft.com/office/officeart/2008/layout/NameandTitleOrganizationalChart"/>
    <dgm:cxn modelId="{85E1EE07-F317-4C49-9B92-8673D898B2F1}" srcId="{6A007043-0F4A-4389-B6E8-9492736592AE}" destId="{B93994A2-B7DD-41B2-85E8-AB338A30EBF8}" srcOrd="1" destOrd="0" parTransId="{70C2083C-10A6-4F9D-8E23-1243037F531B}" sibTransId="{8A879430-D912-4629-ACB2-86F4C9138685}"/>
    <dgm:cxn modelId="{A4A63F4B-3BBB-4354-A5E3-03B09B4F4D30}" type="presOf" srcId="{B93994A2-B7DD-41B2-85E8-AB338A30EBF8}" destId="{0EC8DB69-5547-4B11-9864-ECBB2A6D3F25}" srcOrd="0" destOrd="0" presId="urn:microsoft.com/office/officeart/2008/layout/NameandTitleOrganizationalChart"/>
    <dgm:cxn modelId="{32D8E6BB-D015-4252-BFBA-3BAE37EB6041}" type="presOf" srcId="{2489EBE3-5874-49AC-B154-FEB3463F340E}" destId="{32DBF9E3-C677-4AC7-A154-681DB9D11E35}" srcOrd="0" destOrd="0" presId="urn:microsoft.com/office/officeart/2008/layout/NameandTitleOrganizationalChart"/>
    <dgm:cxn modelId="{CD7442B9-E08A-49BE-9EB4-2EA6E73BBA08}" srcId="{6667D25B-E519-4BC4-8E18-F870D1A535F3}" destId="{B32C3675-CE57-4655-B5DB-03BBB1B5581B}" srcOrd="2" destOrd="0" parTransId="{7EBF283D-439E-494C-BA82-311368C2DAEF}" sibTransId="{C5EA9187-A13D-4241-B74B-E2DE6C28A0E2}"/>
    <dgm:cxn modelId="{D4716534-508D-4DF5-A79B-D986CEF261DB}" type="presOf" srcId="{EBF5DAB7-4F5A-44C1-A04E-65295FBB85D1}" destId="{0BFCFF5E-C40F-4137-B5C1-536715A0F200}" srcOrd="0" destOrd="0" presId="urn:microsoft.com/office/officeart/2008/layout/NameandTitleOrganizationalChart"/>
    <dgm:cxn modelId="{89A74F32-20CE-424B-AE21-C97B47586F00}" type="presOf" srcId="{596CC48F-442B-4C93-A618-250DC83CD5FD}" destId="{B573AC1C-1247-4C8E-BB6E-69FAD7FC38DA}" srcOrd="1" destOrd="0" presId="urn:microsoft.com/office/officeart/2008/layout/NameandTitleOrganizationalChart"/>
    <dgm:cxn modelId="{963DF9B1-F642-47A1-8D96-30A13973B4A6}" type="presOf" srcId="{1CC77E53-7D34-4417-B4C5-38212270492C}" destId="{0B33CDC1-C2F9-46EF-B948-AE256D070358}" srcOrd="0" destOrd="0" presId="urn:microsoft.com/office/officeart/2008/layout/NameandTitleOrganizationalChart"/>
    <dgm:cxn modelId="{2E061267-BAA7-411E-85EF-196BF4A014B9}" type="presOf" srcId="{A5882703-06F4-48D7-BB8F-F6155AEE5DAD}" destId="{0C5A8EC7-EB65-4E42-BDD3-A285839A0394}" srcOrd="0" destOrd="0" presId="urn:microsoft.com/office/officeart/2008/layout/NameandTitleOrganizationalChart"/>
    <dgm:cxn modelId="{EC78F6FE-9978-431A-BAA9-6308194A916B}" type="presOf" srcId="{9530AB3C-8E5A-42FB-9A90-F8B98F0D2A68}" destId="{74CC40B0-E45D-4C5D-A496-DDECEFCAC5DC}" srcOrd="1" destOrd="0" presId="urn:microsoft.com/office/officeart/2008/layout/NameandTitleOrganizationalChart"/>
    <dgm:cxn modelId="{0BB4CE59-0C12-473B-93BB-B330204BDCD3}" type="presOf" srcId="{99648672-0C9F-4FA2-B9C8-1647B5EF25D1}" destId="{9B671E9D-ECE7-45CB-BA6D-E2E9315D1A3C}" srcOrd="0" destOrd="0" presId="urn:microsoft.com/office/officeart/2008/layout/NameandTitleOrganizationalChart"/>
    <dgm:cxn modelId="{5B806E4E-7C3F-45A3-BD8A-058A644B9A99}" type="presOf" srcId="{83B24A89-AE81-4453-A0DE-E58D90D10217}" destId="{54AE8198-23AB-4AFC-A903-4CECFBECF2F2}" srcOrd="0" destOrd="0" presId="urn:microsoft.com/office/officeart/2008/layout/NameandTitleOrganizationalChart"/>
    <dgm:cxn modelId="{22298114-9FEA-44BD-8E57-DB7CDE8CE25D}" type="presOf" srcId="{8C005787-C3E2-43D9-9C4C-9A2AF7222811}" destId="{1F86F020-27AE-43A1-95DE-76B9ABDD3BE6}" srcOrd="0" destOrd="0" presId="urn:microsoft.com/office/officeart/2008/layout/NameandTitleOrganizationalChart"/>
    <dgm:cxn modelId="{51AD806A-FCF6-4458-8AAB-5862DD4EDBEC}" type="presOf" srcId="{431F569E-314E-431D-862D-334D1A0760DC}" destId="{4FA8480C-DC70-444F-BDDE-4986E7822E41}" srcOrd="0" destOrd="0" presId="urn:microsoft.com/office/officeart/2008/layout/NameandTitleOrganizationalChart"/>
    <dgm:cxn modelId="{0274616C-26C9-4BF5-A90F-011AE59908C3}" type="presOf" srcId="{9C972B39-C275-4ACE-8DC0-EFA6DADB0E76}" destId="{9D3BB201-9FF7-4577-B07B-FBEDA9CFD4FB}" srcOrd="0" destOrd="0" presId="urn:microsoft.com/office/officeart/2008/layout/NameandTitleOrganizationalChart"/>
    <dgm:cxn modelId="{9790444A-632E-46D0-B01C-A534FD54A71D}" type="presOf" srcId="{E47B523C-AEB9-43CC-A5B8-C0ABD52FAF97}" destId="{B258A2CA-0B90-4AA0-8DCF-6292CCCFAE72}" srcOrd="0" destOrd="0" presId="urn:microsoft.com/office/officeart/2008/layout/NameandTitleOrganizationalChart"/>
    <dgm:cxn modelId="{0BF2AF48-A085-49AA-986D-0F714A89CD56}" type="presOf" srcId="{87C2F6A9-CE84-41CE-A1F0-80701F10B68B}" destId="{D04A1C5D-2BDB-4DB7-83C6-1C9F6EFFEAA0}" srcOrd="1" destOrd="0" presId="urn:microsoft.com/office/officeart/2008/layout/NameandTitleOrganizationalChart"/>
    <dgm:cxn modelId="{14990849-AFC2-4A48-B2BA-1C4DBD49D22F}" srcId="{6667D25B-E519-4BC4-8E18-F870D1A535F3}" destId="{9530AB3C-8E5A-42FB-9A90-F8B98F0D2A68}" srcOrd="0" destOrd="0" parTransId="{83B24A89-AE81-4453-A0DE-E58D90D10217}" sibTransId="{8C005787-C3E2-43D9-9C4C-9A2AF7222811}"/>
    <dgm:cxn modelId="{21949090-9B71-41CC-BDC7-2D326ADB8239}" type="presOf" srcId="{6A007043-0F4A-4389-B6E8-9492736592AE}" destId="{5ECBCC1E-0AA7-4A0A-9AEB-6F04F898DFAF}" srcOrd="1" destOrd="0" presId="urn:microsoft.com/office/officeart/2008/layout/NameandTitleOrganizationalChart"/>
    <dgm:cxn modelId="{B3AD1574-2DC9-402C-941F-C036106FD4CD}" type="presOf" srcId="{C4CEAECC-EE37-44A6-B2AC-3895C249B58C}" destId="{25C4B60F-4CA9-43CD-B412-CF36D60C2E49}" srcOrd="0" destOrd="0" presId="urn:microsoft.com/office/officeart/2008/layout/NameandTitleOrganizationalChart"/>
    <dgm:cxn modelId="{04845E8B-693F-4604-B9BE-DC096EB7809F}" type="presOf" srcId="{6667D25B-E519-4BC4-8E18-F870D1A535F3}" destId="{BF3F641C-26C0-4B66-9D66-43BEF8B9BDF4}" srcOrd="1" destOrd="0" presId="urn:microsoft.com/office/officeart/2008/layout/NameandTitleOrganizationalChart"/>
    <dgm:cxn modelId="{29B823B2-460C-4E23-AC73-42BCD8AD1AFF}" type="presOf" srcId="{1AE34759-A16F-4DB8-8FBC-762DD4B664CA}" destId="{539FFEDA-49C8-4466-94FB-947CA0EAA522}" srcOrd="1" destOrd="0" presId="urn:microsoft.com/office/officeart/2008/layout/NameandTitleOrganizationalChart"/>
    <dgm:cxn modelId="{6F9DCB1C-01B2-463E-994D-8257EC12A288}" srcId="{9530AB3C-8E5A-42FB-9A90-F8B98F0D2A68}" destId="{87C2F6A9-CE84-41CE-A1F0-80701F10B68B}" srcOrd="0" destOrd="0" parTransId="{6A0CC800-8A11-4314-8E18-A18427ADBEEF}" sibTransId="{1CC77E53-7D34-4417-B4C5-38212270492C}"/>
    <dgm:cxn modelId="{B2FAB7A0-3775-4296-B6F4-78019B12118A}" type="presOf" srcId="{87C2F6A9-CE84-41CE-A1F0-80701F10B68B}" destId="{35609ABC-9A73-4CF7-AFE5-1E8F7C49E678}" srcOrd="0" destOrd="0" presId="urn:microsoft.com/office/officeart/2008/layout/NameandTitleOrganizationalChart"/>
    <dgm:cxn modelId="{D141E905-B1B7-453B-8180-18F0EF6E8FA5}" type="presOf" srcId="{B32C3675-CE57-4655-B5DB-03BBB1B5581B}" destId="{0B9B0798-CFFA-4822-841B-1D689B4B3430}" srcOrd="1" destOrd="0" presId="urn:microsoft.com/office/officeart/2008/layout/NameandTitleOrganizationalChart"/>
    <dgm:cxn modelId="{C753C25D-3386-4878-B442-82ED1865E66A}" type="presOf" srcId="{6667D25B-E519-4BC4-8E18-F870D1A535F3}" destId="{606E0D8E-4C04-46D4-BA37-18F46C1B0785}" srcOrd="0" destOrd="0" presId="urn:microsoft.com/office/officeart/2008/layout/NameandTitleOrganizationalChart"/>
    <dgm:cxn modelId="{D32C8C09-E332-4104-BEE6-36E38562519D}" type="presOf" srcId="{E7D19323-08CC-4F35-8D53-53954014E19E}" destId="{E489619C-C0B5-4330-8E31-057E79DE7E40}" srcOrd="0" destOrd="0" presId="urn:microsoft.com/office/officeart/2008/layout/NameandTitleOrganizationalChart"/>
    <dgm:cxn modelId="{0E51CF6D-2E6F-44C3-9014-3CBA11F6798A}" type="presOf" srcId="{778867BA-8D46-43D1-914F-426BA63F45D8}" destId="{FFA63199-350E-46CC-9135-924FB38553AA}" srcOrd="0" destOrd="0" presId="urn:microsoft.com/office/officeart/2008/layout/NameandTitleOrganizationalChart"/>
    <dgm:cxn modelId="{F60983D9-0179-4F6F-8EDE-C06A87C3F9A1}" srcId="{6A007043-0F4A-4389-B6E8-9492736592AE}" destId="{1AE34759-A16F-4DB8-8FBC-762DD4B664CA}" srcOrd="2" destOrd="0" parTransId="{CABA9E34-8B71-4AC7-A724-4685356AAFD0}" sibTransId="{EBF5DAB7-4F5A-44C1-A04E-65295FBB85D1}"/>
    <dgm:cxn modelId="{4DB85B1B-9B77-470F-887D-F6883EC9157F}" type="presOf" srcId="{E6EBE6B8-C283-49C2-88F6-4F39426E53A2}" destId="{1AF2CC7F-9B9A-4DAD-9C09-0B79CD7573DD}" srcOrd="0" destOrd="0" presId="urn:microsoft.com/office/officeart/2008/layout/NameandTitleOrganizationalChart"/>
    <dgm:cxn modelId="{3709D26B-4AE3-474E-8EAC-2F12D92BE9F2}" type="presOf" srcId="{6A0CC800-8A11-4314-8E18-A18427ADBEEF}" destId="{F91042D5-FC6B-4349-8088-494DB420C1CD}" srcOrd="0" destOrd="0" presId="urn:microsoft.com/office/officeart/2008/layout/NameandTitleOrganizationalChart"/>
    <dgm:cxn modelId="{367BE896-B0F0-4EA6-B4E1-20A72B03768E}" type="presOf" srcId="{958BE9B8-FD4A-4A49-A382-9EE735F0D668}" destId="{524B46B2-B6A5-43C2-887B-3DD3242AC538}" srcOrd="0" destOrd="0" presId="urn:microsoft.com/office/officeart/2008/layout/NameandTitleOrganizationalChart"/>
    <dgm:cxn modelId="{CDA9F35C-5F08-47A4-ACEF-1AEB4B26A0F8}" srcId="{87C2F6A9-CE84-41CE-A1F0-80701F10B68B}" destId="{E6EBE6B8-C283-49C2-88F6-4F39426E53A2}" srcOrd="1" destOrd="0" parTransId="{A82FD339-E33B-420F-BFE0-9DEEA931EB62}" sibTransId="{9C972B39-C275-4ACE-8DC0-EFA6DADB0E76}"/>
    <dgm:cxn modelId="{4BB7A2C2-455D-4528-8C4E-B23CFC06D1FF}" srcId="{87C2F6A9-CE84-41CE-A1F0-80701F10B68B}" destId="{596CC48F-442B-4C93-A618-250DC83CD5FD}" srcOrd="0" destOrd="0" parTransId="{A61B6BFB-7D76-4735-A20D-2F84838F11AB}" sibTransId="{B0E713C4-98A1-4AF2-9F65-3342D2DC44D7}"/>
    <dgm:cxn modelId="{4734DE4B-C2C9-4399-ABE0-EAA389C699E2}" type="presOf" srcId="{70C2083C-10A6-4F9D-8E23-1243037F531B}" destId="{C3D2AD9F-06E3-400B-8C2B-E07160199E38}" srcOrd="0" destOrd="0" presId="urn:microsoft.com/office/officeart/2008/layout/NameandTitleOrganizationalChart"/>
    <dgm:cxn modelId="{19765DFF-76F6-4537-953E-C3D2CF1B1E20}" type="presOf" srcId="{E6EBE6B8-C283-49C2-88F6-4F39426E53A2}" destId="{9ED2B552-F917-479D-B5D0-FA126136E9E4}" srcOrd="1" destOrd="0" presId="urn:microsoft.com/office/officeart/2008/layout/NameandTitleOrganizationalChart"/>
    <dgm:cxn modelId="{232F6B40-AC5C-42A0-BC17-45269C58D6A8}" type="presOf" srcId="{B32C3675-CE57-4655-B5DB-03BBB1B5581B}" destId="{DA161FBF-CC2D-4BB0-8E68-138EF1AE29F2}" srcOrd="0" destOrd="0" presId="urn:microsoft.com/office/officeart/2008/layout/NameandTitleOrganizationalChart"/>
    <dgm:cxn modelId="{7A8DBB47-A880-43CE-BE39-B13748C6A555}" type="presParOf" srcId="{B258A2CA-0B90-4AA0-8DCF-6292CCCFAE72}" destId="{C034F75D-1924-424A-B8AB-364483729D4D}" srcOrd="0" destOrd="0" presId="urn:microsoft.com/office/officeart/2008/layout/NameandTitleOrganizationalChart"/>
    <dgm:cxn modelId="{6DDBEE49-9959-4B8F-82C9-B1DA4D7E175A}" type="presParOf" srcId="{C034F75D-1924-424A-B8AB-364483729D4D}" destId="{BCE7A3AD-75EE-483D-8E16-AA4152F1ABBB}" srcOrd="0" destOrd="0" presId="urn:microsoft.com/office/officeart/2008/layout/NameandTitleOrganizationalChart"/>
    <dgm:cxn modelId="{CC153DC8-A933-4C36-A5C4-EC707771B088}" type="presParOf" srcId="{BCE7A3AD-75EE-483D-8E16-AA4152F1ABBB}" destId="{606E0D8E-4C04-46D4-BA37-18F46C1B0785}" srcOrd="0" destOrd="0" presId="urn:microsoft.com/office/officeart/2008/layout/NameandTitleOrganizationalChart"/>
    <dgm:cxn modelId="{32D9E0F3-57BB-49E7-AACD-DBA060B99580}" type="presParOf" srcId="{BCE7A3AD-75EE-483D-8E16-AA4152F1ABBB}" destId="{9B671E9D-ECE7-45CB-BA6D-E2E9315D1A3C}" srcOrd="1" destOrd="0" presId="urn:microsoft.com/office/officeart/2008/layout/NameandTitleOrganizationalChart"/>
    <dgm:cxn modelId="{9EB4893E-2125-4678-A9C0-887D29259FFE}" type="presParOf" srcId="{BCE7A3AD-75EE-483D-8E16-AA4152F1ABBB}" destId="{BF3F641C-26C0-4B66-9D66-43BEF8B9BDF4}" srcOrd="2" destOrd="0" presId="urn:microsoft.com/office/officeart/2008/layout/NameandTitleOrganizationalChart"/>
    <dgm:cxn modelId="{8B9F644B-765D-402A-BB4C-B29BE3AF7957}" type="presParOf" srcId="{C034F75D-1924-424A-B8AB-364483729D4D}" destId="{32A5C461-6423-48AB-9BC5-D60A460ECE94}" srcOrd="1" destOrd="0" presId="urn:microsoft.com/office/officeart/2008/layout/NameandTitleOrganizationalChart"/>
    <dgm:cxn modelId="{8512D13B-D52A-4D79-84CD-702C63F4252A}" type="presParOf" srcId="{32A5C461-6423-48AB-9BC5-D60A460ECE94}" destId="{54AE8198-23AB-4AFC-A903-4CECFBECF2F2}" srcOrd="0" destOrd="0" presId="urn:microsoft.com/office/officeart/2008/layout/NameandTitleOrganizationalChart"/>
    <dgm:cxn modelId="{815C2D81-CCE6-41B3-9D7F-E15420096EF5}" type="presParOf" srcId="{32A5C461-6423-48AB-9BC5-D60A460ECE94}" destId="{BB4F6F09-A0CD-4AFA-A5C9-E0042899C11E}" srcOrd="1" destOrd="0" presId="urn:microsoft.com/office/officeart/2008/layout/NameandTitleOrganizationalChart"/>
    <dgm:cxn modelId="{335BDD74-DD22-4DC0-93C2-6A7676EAEF40}" type="presParOf" srcId="{BB4F6F09-A0CD-4AFA-A5C9-E0042899C11E}" destId="{695B6420-26BB-4FD8-BE33-A2EB6B66A0B6}" srcOrd="0" destOrd="0" presId="urn:microsoft.com/office/officeart/2008/layout/NameandTitleOrganizationalChart"/>
    <dgm:cxn modelId="{1EA78C4B-4604-4F8B-A390-CCF0A9EB4A32}" type="presParOf" srcId="{695B6420-26BB-4FD8-BE33-A2EB6B66A0B6}" destId="{4F02D249-9511-4924-BCF5-37E62E6D8ED2}" srcOrd="0" destOrd="0" presId="urn:microsoft.com/office/officeart/2008/layout/NameandTitleOrganizationalChart"/>
    <dgm:cxn modelId="{B4417FB8-B321-4B45-87B6-6EEB1CCB841C}" type="presParOf" srcId="{695B6420-26BB-4FD8-BE33-A2EB6B66A0B6}" destId="{1F86F020-27AE-43A1-95DE-76B9ABDD3BE6}" srcOrd="1" destOrd="0" presId="urn:microsoft.com/office/officeart/2008/layout/NameandTitleOrganizationalChart"/>
    <dgm:cxn modelId="{9CA31367-3C11-45DE-B5A3-6AE224C486D0}" type="presParOf" srcId="{695B6420-26BB-4FD8-BE33-A2EB6B66A0B6}" destId="{74CC40B0-E45D-4C5D-A496-DDECEFCAC5DC}" srcOrd="2" destOrd="0" presId="urn:microsoft.com/office/officeart/2008/layout/NameandTitleOrganizationalChart"/>
    <dgm:cxn modelId="{405F6865-147F-4A60-AADD-0752E7138A2B}" type="presParOf" srcId="{BB4F6F09-A0CD-4AFA-A5C9-E0042899C11E}" destId="{E80A2586-80B1-4944-A368-6A2176215F2A}" srcOrd="1" destOrd="0" presId="urn:microsoft.com/office/officeart/2008/layout/NameandTitleOrganizationalChart"/>
    <dgm:cxn modelId="{884D3561-1AD5-440D-B9BF-070B825DD28D}" type="presParOf" srcId="{E80A2586-80B1-4944-A368-6A2176215F2A}" destId="{F91042D5-FC6B-4349-8088-494DB420C1CD}" srcOrd="0" destOrd="0" presId="urn:microsoft.com/office/officeart/2008/layout/NameandTitleOrganizationalChart"/>
    <dgm:cxn modelId="{03D622D7-F8F2-464D-A647-080073041518}" type="presParOf" srcId="{E80A2586-80B1-4944-A368-6A2176215F2A}" destId="{14C42833-230C-482B-B038-0D5B1D9F354D}" srcOrd="1" destOrd="0" presId="urn:microsoft.com/office/officeart/2008/layout/NameandTitleOrganizationalChart"/>
    <dgm:cxn modelId="{41D8A1D9-A657-4EC4-9A9A-35FD8D25B660}" type="presParOf" srcId="{14C42833-230C-482B-B038-0D5B1D9F354D}" destId="{9EB75E03-603A-4D84-8B1A-342CC1F944C7}" srcOrd="0" destOrd="0" presId="urn:microsoft.com/office/officeart/2008/layout/NameandTitleOrganizationalChart"/>
    <dgm:cxn modelId="{88B5E70B-23BD-47AC-B255-7B11BECCFC84}" type="presParOf" srcId="{9EB75E03-603A-4D84-8B1A-342CC1F944C7}" destId="{35609ABC-9A73-4CF7-AFE5-1E8F7C49E678}" srcOrd="0" destOrd="0" presId="urn:microsoft.com/office/officeart/2008/layout/NameandTitleOrganizationalChart"/>
    <dgm:cxn modelId="{F74A35B2-44E6-44BA-9755-C0EE7F832E96}" type="presParOf" srcId="{9EB75E03-603A-4D84-8B1A-342CC1F944C7}" destId="{0B33CDC1-C2F9-46EF-B948-AE256D070358}" srcOrd="1" destOrd="0" presId="urn:microsoft.com/office/officeart/2008/layout/NameandTitleOrganizationalChart"/>
    <dgm:cxn modelId="{D09DE227-D0A9-49D4-9D18-3B029A552156}" type="presParOf" srcId="{9EB75E03-603A-4D84-8B1A-342CC1F944C7}" destId="{D04A1C5D-2BDB-4DB7-83C6-1C9F6EFFEAA0}" srcOrd="2" destOrd="0" presId="urn:microsoft.com/office/officeart/2008/layout/NameandTitleOrganizationalChart"/>
    <dgm:cxn modelId="{544D70EA-3894-4CAA-AF60-44CAC1C3D895}" type="presParOf" srcId="{14C42833-230C-482B-B038-0D5B1D9F354D}" destId="{2B75289B-4DD4-4F27-A8C9-D4EC41CED1AE}" srcOrd="1" destOrd="0" presId="urn:microsoft.com/office/officeart/2008/layout/NameandTitleOrganizationalChart"/>
    <dgm:cxn modelId="{18A983D4-360A-4AEA-8976-E523AF264E8E}" type="presParOf" srcId="{2B75289B-4DD4-4F27-A8C9-D4EC41CED1AE}" destId="{4AC2CEC2-7E43-4EEA-9480-86E34DB00196}" srcOrd="0" destOrd="0" presId="urn:microsoft.com/office/officeart/2008/layout/NameandTitleOrganizationalChart"/>
    <dgm:cxn modelId="{4C10D58C-1878-4C9F-B358-DE607C7770C2}" type="presParOf" srcId="{2B75289B-4DD4-4F27-A8C9-D4EC41CED1AE}" destId="{E671D68B-57B5-4492-9B26-A26C2C0CC8BF}" srcOrd="1" destOrd="0" presId="urn:microsoft.com/office/officeart/2008/layout/NameandTitleOrganizationalChart"/>
    <dgm:cxn modelId="{4825A1B1-0AFD-4323-B8E1-274AFF781F23}" type="presParOf" srcId="{E671D68B-57B5-4492-9B26-A26C2C0CC8BF}" destId="{86885938-D20D-46BE-AB19-AD06D4C07453}" srcOrd="0" destOrd="0" presId="urn:microsoft.com/office/officeart/2008/layout/NameandTitleOrganizationalChart"/>
    <dgm:cxn modelId="{F5EC8B86-AE03-4F66-A6C5-064A5DD6160D}" type="presParOf" srcId="{86885938-D20D-46BE-AB19-AD06D4C07453}" destId="{09CC5D58-AB27-4C1D-A124-44E198270C1A}" srcOrd="0" destOrd="0" presId="urn:microsoft.com/office/officeart/2008/layout/NameandTitleOrganizationalChart"/>
    <dgm:cxn modelId="{777A5FC8-9E68-4DE0-82DF-3352F35416A6}" type="presParOf" srcId="{86885938-D20D-46BE-AB19-AD06D4C07453}" destId="{B4D72D73-A32C-401A-BACF-BC43E1D7AD54}" srcOrd="1" destOrd="0" presId="urn:microsoft.com/office/officeart/2008/layout/NameandTitleOrganizationalChart"/>
    <dgm:cxn modelId="{3CF5D2FA-9DA7-4F76-917C-9CE4D5C4A717}" type="presParOf" srcId="{86885938-D20D-46BE-AB19-AD06D4C07453}" destId="{B573AC1C-1247-4C8E-BB6E-69FAD7FC38DA}" srcOrd="2" destOrd="0" presId="urn:microsoft.com/office/officeart/2008/layout/NameandTitleOrganizationalChart"/>
    <dgm:cxn modelId="{6FBD435E-6F58-490C-AA64-9F10F54D610E}" type="presParOf" srcId="{E671D68B-57B5-4492-9B26-A26C2C0CC8BF}" destId="{6579B2D1-3F51-4350-8142-25503BA6E72F}" srcOrd="1" destOrd="0" presId="urn:microsoft.com/office/officeart/2008/layout/NameandTitleOrganizationalChart"/>
    <dgm:cxn modelId="{27E9E569-721A-4D13-BB44-02447DD20DEE}" type="presParOf" srcId="{6579B2D1-3F51-4350-8142-25503BA6E72F}" destId="{BD737189-3B86-402D-A23D-78048A4B7B34}" srcOrd="0" destOrd="0" presId="urn:microsoft.com/office/officeart/2008/layout/NameandTitleOrganizationalChart"/>
    <dgm:cxn modelId="{56C4434D-A6DA-4EDE-9251-78B88DA1140F}" type="presParOf" srcId="{6579B2D1-3F51-4350-8142-25503BA6E72F}" destId="{8D3F9C7E-5E2B-4C15-A686-51F05F286230}" srcOrd="1" destOrd="0" presId="urn:microsoft.com/office/officeart/2008/layout/NameandTitleOrganizationalChart"/>
    <dgm:cxn modelId="{8C2F29A3-746D-40C6-BF54-4353C4854E68}" type="presParOf" srcId="{8D3F9C7E-5E2B-4C15-A686-51F05F286230}" destId="{09FBEFA1-7C13-4B3C-89A3-6AF33818BAC3}" srcOrd="0" destOrd="0" presId="urn:microsoft.com/office/officeart/2008/layout/NameandTitleOrganizationalChart"/>
    <dgm:cxn modelId="{ABD6A859-6C91-480D-B88D-35A6989B7AB4}" type="presParOf" srcId="{09FBEFA1-7C13-4B3C-89A3-6AF33818BAC3}" destId="{0261A87B-CFEF-4E3A-8BEE-B7555E73935C}" srcOrd="0" destOrd="0" presId="urn:microsoft.com/office/officeart/2008/layout/NameandTitleOrganizationalChart"/>
    <dgm:cxn modelId="{DD66CE76-6F8F-4D47-B1B9-209EC4136D01}" type="presParOf" srcId="{09FBEFA1-7C13-4B3C-89A3-6AF33818BAC3}" destId="{E489619C-C0B5-4330-8E31-057E79DE7E40}" srcOrd="1" destOrd="0" presId="urn:microsoft.com/office/officeart/2008/layout/NameandTitleOrganizationalChart"/>
    <dgm:cxn modelId="{4757EE85-11D0-4CD7-AA6C-AFE8BB172A9A}" type="presParOf" srcId="{09FBEFA1-7C13-4B3C-89A3-6AF33818BAC3}" destId="{5ECBCC1E-0AA7-4A0A-9AEB-6F04F898DFAF}" srcOrd="2" destOrd="0" presId="urn:microsoft.com/office/officeart/2008/layout/NameandTitleOrganizationalChart"/>
    <dgm:cxn modelId="{78283F77-6B0F-461E-838F-851D6F7142BC}" type="presParOf" srcId="{8D3F9C7E-5E2B-4C15-A686-51F05F286230}" destId="{2984A401-6055-4855-80C7-FAD637CF268D}" srcOrd="1" destOrd="0" presId="urn:microsoft.com/office/officeart/2008/layout/NameandTitleOrganizationalChart"/>
    <dgm:cxn modelId="{C6AD6250-5444-4F5D-9EC7-D605E60835E9}" type="presParOf" srcId="{2984A401-6055-4855-80C7-FAD637CF268D}" destId="{32DBF9E3-C677-4AC7-A154-681DB9D11E35}" srcOrd="0" destOrd="0" presId="urn:microsoft.com/office/officeart/2008/layout/NameandTitleOrganizationalChart"/>
    <dgm:cxn modelId="{80A5BA7E-E3A7-4876-A53C-2589726ED47F}" type="presParOf" srcId="{2984A401-6055-4855-80C7-FAD637CF268D}" destId="{AFF9B1BE-354A-4B86-9EBD-7F7DF49ED840}" srcOrd="1" destOrd="0" presId="urn:microsoft.com/office/officeart/2008/layout/NameandTitleOrganizationalChart"/>
    <dgm:cxn modelId="{6F23D8B5-B3ED-4642-A2DF-15875A182E7D}" type="presParOf" srcId="{AFF9B1BE-354A-4B86-9EBD-7F7DF49ED840}" destId="{45ECE3B8-069C-4802-8F53-B1F8E0AE30EA}" srcOrd="0" destOrd="0" presId="urn:microsoft.com/office/officeart/2008/layout/NameandTitleOrganizationalChart"/>
    <dgm:cxn modelId="{CD6A4F2C-6892-4F84-AABE-3A9AF7A2D6D7}" type="presParOf" srcId="{45ECE3B8-069C-4802-8F53-B1F8E0AE30EA}" destId="{25C4B60F-4CA9-43CD-B412-CF36D60C2E49}" srcOrd="0" destOrd="0" presId="urn:microsoft.com/office/officeart/2008/layout/NameandTitleOrganizationalChart"/>
    <dgm:cxn modelId="{CA352BCA-3846-4458-90C7-604A71E44EF0}" type="presParOf" srcId="{45ECE3B8-069C-4802-8F53-B1F8E0AE30EA}" destId="{524B46B2-B6A5-43C2-887B-3DD3242AC538}" srcOrd="1" destOrd="0" presId="urn:microsoft.com/office/officeart/2008/layout/NameandTitleOrganizationalChart"/>
    <dgm:cxn modelId="{2D67EB71-7860-42A2-9F95-00D43FDC79EA}" type="presParOf" srcId="{45ECE3B8-069C-4802-8F53-B1F8E0AE30EA}" destId="{4EEE6FE5-43D3-4165-87AA-6FA9ABE5ADD8}" srcOrd="2" destOrd="0" presId="urn:microsoft.com/office/officeart/2008/layout/NameandTitleOrganizationalChart"/>
    <dgm:cxn modelId="{16284E7E-F4F9-4B4F-90E9-AC9856746CDF}" type="presParOf" srcId="{AFF9B1BE-354A-4B86-9EBD-7F7DF49ED840}" destId="{C5C191EE-5BDB-452C-9016-159F9A64617F}" srcOrd="1" destOrd="0" presId="urn:microsoft.com/office/officeart/2008/layout/NameandTitleOrganizationalChart"/>
    <dgm:cxn modelId="{F6864ACC-56DE-402D-873B-FDBD4C603E9B}" type="presParOf" srcId="{AFF9B1BE-354A-4B86-9EBD-7F7DF49ED840}" destId="{8897BEDB-46B8-4614-9930-CCB8E792E0E7}" srcOrd="2" destOrd="0" presId="urn:microsoft.com/office/officeart/2008/layout/NameandTitleOrganizationalChart"/>
    <dgm:cxn modelId="{D2F77E97-35DD-43F3-957F-C9673C3CAC21}" type="presParOf" srcId="{2984A401-6055-4855-80C7-FAD637CF268D}" destId="{C3D2AD9F-06E3-400B-8C2B-E07160199E38}" srcOrd="2" destOrd="0" presId="urn:microsoft.com/office/officeart/2008/layout/NameandTitleOrganizationalChart"/>
    <dgm:cxn modelId="{7384620A-AF5D-4BDD-BF81-1B330AC4564D}" type="presParOf" srcId="{2984A401-6055-4855-80C7-FAD637CF268D}" destId="{91FA1555-6304-47BA-BF5B-7ABB51880ECB}" srcOrd="3" destOrd="0" presId="urn:microsoft.com/office/officeart/2008/layout/NameandTitleOrganizationalChart"/>
    <dgm:cxn modelId="{C055A42F-7829-4590-8FE5-19A34CA1B766}" type="presParOf" srcId="{91FA1555-6304-47BA-BF5B-7ABB51880ECB}" destId="{5EFAC895-801D-45F2-B1F9-3248634F237B}" srcOrd="0" destOrd="0" presId="urn:microsoft.com/office/officeart/2008/layout/NameandTitleOrganizationalChart"/>
    <dgm:cxn modelId="{D4AEBE2D-66F1-49D9-84EF-FCC8B3D70F71}" type="presParOf" srcId="{5EFAC895-801D-45F2-B1F9-3248634F237B}" destId="{0EC8DB69-5547-4B11-9864-ECBB2A6D3F25}" srcOrd="0" destOrd="0" presId="urn:microsoft.com/office/officeart/2008/layout/NameandTitleOrganizationalChart"/>
    <dgm:cxn modelId="{10313707-DE5E-4EA8-8946-5477725993F7}" type="presParOf" srcId="{5EFAC895-801D-45F2-B1F9-3248634F237B}" destId="{D19B71AA-C340-4CA4-9F32-F0A9F2A8E76B}" srcOrd="1" destOrd="0" presId="urn:microsoft.com/office/officeart/2008/layout/NameandTitleOrganizationalChart"/>
    <dgm:cxn modelId="{7526F01E-8BED-4183-A19D-3E36A08BDE2F}" type="presParOf" srcId="{5EFAC895-801D-45F2-B1F9-3248634F237B}" destId="{633B1045-D6ED-4815-BDA4-9B048D275643}" srcOrd="2" destOrd="0" presId="urn:microsoft.com/office/officeart/2008/layout/NameandTitleOrganizationalChart"/>
    <dgm:cxn modelId="{EB14E119-5C7B-4782-B8B7-BD33D71D9FE1}" type="presParOf" srcId="{91FA1555-6304-47BA-BF5B-7ABB51880ECB}" destId="{C4283E78-F011-4F58-978D-86C21887551E}" srcOrd="1" destOrd="0" presId="urn:microsoft.com/office/officeart/2008/layout/NameandTitleOrganizationalChart"/>
    <dgm:cxn modelId="{28BD7EDC-DB82-4F8C-AED3-6D41FDAB1462}" type="presParOf" srcId="{91FA1555-6304-47BA-BF5B-7ABB51880ECB}" destId="{AC66E7E4-6017-4C0E-B6DE-4B9750AE1635}" srcOrd="2" destOrd="0" presId="urn:microsoft.com/office/officeart/2008/layout/NameandTitleOrganizationalChart"/>
    <dgm:cxn modelId="{900827DB-0D7A-4FC8-B2FF-D180A46BE235}" type="presParOf" srcId="{2984A401-6055-4855-80C7-FAD637CF268D}" destId="{3C8F29E7-D52C-4A2E-861A-B7E2AA2135AD}" srcOrd="4" destOrd="0" presId="urn:microsoft.com/office/officeart/2008/layout/NameandTitleOrganizationalChart"/>
    <dgm:cxn modelId="{C712C98D-3190-4BF7-B95C-A39DB10B8DCB}" type="presParOf" srcId="{2984A401-6055-4855-80C7-FAD637CF268D}" destId="{341C8E90-B28C-46E6-9AEA-75997AB93666}" srcOrd="5" destOrd="0" presId="urn:microsoft.com/office/officeart/2008/layout/NameandTitleOrganizationalChart"/>
    <dgm:cxn modelId="{456AE86F-09F5-49E8-A3B8-1EF2CD3F3461}" type="presParOf" srcId="{341C8E90-B28C-46E6-9AEA-75997AB93666}" destId="{B10B92FA-927B-48A6-8764-325C15199BD5}" srcOrd="0" destOrd="0" presId="urn:microsoft.com/office/officeart/2008/layout/NameandTitleOrganizationalChart"/>
    <dgm:cxn modelId="{8F690525-1F38-46AE-8109-E4C5E18D216E}" type="presParOf" srcId="{B10B92FA-927B-48A6-8764-325C15199BD5}" destId="{AB36E6FE-2FBF-48D5-934C-48180D852F32}" srcOrd="0" destOrd="0" presId="urn:microsoft.com/office/officeart/2008/layout/NameandTitleOrganizationalChart"/>
    <dgm:cxn modelId="{2A076F6A-4A00-4C78-9E86-04B2EEB77866}" type="presParOf" srcId="{B10B92FA-927B-48A6-8764-325C15199BD5}" destId="{0BFCFF5E-C40F-4137-B5C1-536715A0F200}" srcOrd="1" destOrd="0" presId="urn:microsoft.com/office/officeart/2008/layout/NameandTitleOrganizationalChart"/>
    <dgm:cxn modelId="{80FAA922-B47C-40BC-82B2-F4D4E120D59D}" type="presParOf" srcId="{B10B92FA-927B-48A6-8764-325C15199BD5}" destId="{539FFEDA-49C8-4466-94FB-947CA0EAA522}" srcOrd="2" destOrd="0" presId="urn:microsoft.com/office/officeart/2008/layout/NameandTitleOrganizationalChart"/>
    <dgm:cxn modelId="{3D20A2F4-24D2-4362-B19B-AFF8A4AD26B9}" type="presParOf" srcId="{341C8E90-B28C-46E6-9AEA-75997AB93666}" destId="{613E9099-E72E-4744-9900-954CB3F2B46C}" srcOrd="1" destOrd="0" presId="urn:microsoft.com/office/officeart/2008/layout/NameandTitleOrganizationalChart"/>
    <dgm:cxn modelId="{60A4F1A2-D3CB-4577-A4EE-B1A4FE0A0D90}" type="presParOf" srcId="{341C8E90-B28C-46E6-9AEA-75997AB93666}" destId="{974E8E26-26E1-4455-B9D1-352B1D050225}" srcOrd="2" destOrd="0" presId="urn:microsoft.com/office/officeart/2008/layout/NameandTitleOrganizationalChart"/>
    <dgm:cxn modelId="{CC3319E9-A16B-4784-BA5F-E0BFD567C013}" type="presParOf" srcId="{2984A401-6055-4855-80C7-FAD637CF268D}" destId="{4FA8480C-DC70-444F-BDDE-4986E7822E41}" srcOrd="6" destOrd="0" presId="urn:microsoft.com/office/officeart/2008/layout/NameandTitleOrganizationalChart"/>
    <dgm:cxn modelId="{0BD0C28A-292F-445D-BCF9-8DEEDAA50803}" type="presParOf" srcId="{2984A401-6055-4855-80C7-FAD637CF268D}" destId="{0718E4A8-D46A-4B47-86D0-E64299EFC6BC}" srcOrd="7" destOrd="0" presId="urn:microsoft.com/office/officeart/2008/layout/NameandTitleOrganizationalChart"/>
    <dgm:cxn modelId="{4DD436F7-7A16-4976-9DEE-FACAC810CEA8}" type="presParOf" srcId="{0718E4A8-D46A-4B47-86D0-E64299EFC6BC}" destId="{A86260D2-5FE3-4784-958E-74AE62DF44D6}" srcOrd="0" destOrd="0" presId="urn:microsoft.com/office/officeart/2008/layout/NameandTitleOrganizationalChart"/>
    <dgm:cxn modelId="{1BE1131E-8659-486B-95FE-55EBFDA1EA56}" type="presParOf" srcId="{A86260D2-5FE3-4784-958E-74AE62DF44D6}" destId="{FFA63199-350E-46CC-9135-924FB38553AA}" srcOrd="0" destOrd="0" presId="urn:microsoft.com/office/officeart/2008/layout/NameandTitleOrganizationalChart"/>
    <dgm:cxn modelId="{F2D2B631-8E98-418A-A55D-29EFCADACA47}" type="presParOf" srcId="{A86260D2-5FE3-4784-958E-74AE62DF44D6}" destId="{D2E50898-D8DA-4D3C-A90B-5CA200831B03}" srcOrd="1" destOrd="0" presId="urn:microsoft.com/office/officeart/2008/layout/NameandTitleOrganizationalChart"/>
    <dgm:cxn modelId="{5153D7BF-D23E-4B74-A58A-C2267A960E9B}" type="presParOf" srcId="{A86260D2-5FE3-4784-958E-74AE62DF44D6}" destId="{884110A5-AB23-4A6A-BEB6-6D5B652EE0A9}" srcOrd="2" destOrd="0" presId="urn:microsoft.com/office/officeart/2008/layout/NameandTitleOrganizationalChart"/>
    <dgm:cxn modelId="{904E71E1-C238-4A72-887D-D99013CEDD17}" type="presParOf" srcId="{0718E4A8-D46A-4B47-86D0-E64299EFC6BC}" destId="{E15D2BB8-0553-4D29-869B-2022D07EAC4D}" srcOrd="1" destOrd="0" presId="urn:microsoft.com/office/officeart/2008/layout/NameandTitleOrganizationalChart"/>
    <dgm:cxn modelId="{A3FD6318-4232-4044-9C92-00FE8B523870}" type="presParOf" srcId="{0718E4A8-D46A-4B47-86D0-E64299EFC6BC}" destId="{09525992-339B-4768-B3CC-79E4923AA68A}" srcOrd="2" destOrd="0" presId="urn:microsoft.com/office/officeart/2008/layout/NameandTitleOrganizationalChart"/>
    <dgm:cxn modelId="{E0608860-0332-4C90-A588-53DF980B00EE}" type="presParOf" srcId="{8D3F9C7E-5E2B-4C15-A686-51F05F286230}" destId="{81406995-92D6-49B9-9E82-D374955A8007}" srcOrd="2" destOrd="0" presId="urn:microsoft.com/office/officeart/2008/layout/NameandTitleOrganizationalChart"/>
    <dgm:cxn modelId="{4CA29CB2-A723-4136-A38E-9F8C54F9B6A4}" type="presParOf" srcId="{E671D68B-57B5-4492-9B26-A26C2C0CC8BF}" destId="{A8488D1F-D9CA-4F8A-8AA0-7ED3263FED8D}" srcOrd="2" destOrd="0" presId="urn:microsoft.com/office/officeart/2008/layout/NameandTitleOrganizationalChart"/>
    <dgm:cxn modelId="{CA66E38C-ACDF-470B-82F5-0807D67C0A5B}" type="presParOf" srcId="{2B75289B-4DD4-4F27-A8C9-D4EC41CED1AE}" destId="{C2D7186A-5719-45E3-A318-5E22C94DD6C1}" srcOrd="2" destOrd="0" presId="urn:microsoft.com/office/officeart/2008/layout/NameandTitleOrganizationalChart"/>
    <dgm:cxn modelId="{FC6C8E17-861A-45D0-A9F4-3111DD64D742}" type="presParOf" srcId="{2B75289B-4DD4-4F27-A8C9-D4EC41CED1AE}" destId="{121205A1-09CF-4043-8B29-CC20B5464DB2}" srcOrd="3" destOrd="0" presId="urn:microsoft.com/office/officeart/2008/layout/NameandTitleOrganizationalChart"/>
    <dgm:cxn modelId="{C76C2357-DB9B-47D9-9B83-FA4727940DC4}" type="presParOf" srcId="{121205A1-09CF-4043-8B29-CC20B5464DB2}" destId="{14B557DC-DD56-4A51-8B7E-970C810E887E}" srcOrd="0" destOrd="0" presId="urn:microsoft.com/office/officeart/2008/layout/NameandTitleOrganizationalChart"/>
    <dgm:cxn modelId="{4D58EBBF-9403-49C6-A3A3-498130D8E77B}" type="presParOf" srcId="{14B557DC-DD56-4A51-8B7E-970C810E887E}" destId="{1AF2CC7F-9B9A-4DAD-9C09-0B79CD7573DD}" srcOrd="0" destOrd="0" presId="urn:microsoft.com/office/officeart/2008/layout/NameandTitleOrganizationalChart"/>
    <dgm:cxn modelId="{20238C76-E006-483B-9EB2-8B080AFBB89A}" type="presParOf" srcId="{14B557DC-DD56-4A51-8B7E-970C810E887E}" destId="{9D3BB201-9FF7-4577-B07B-FBEDA9CFD4FB}" srcOrd="1" destOrd="0" presId="urn:microsoft.com/office/officeart/2008/layout/NameandTitleOrganizationalChart"/>
    <dgm:cxn modelId="{BE027370-296C-4991-A99B-4BC17EC1E225}" type="presParOf" srcId="{14B557DC-DD56-4A51-8B7E-970C810E887E}" destId="{9ED2B552-F917-479D-B5D0-FA126136E9E4}" srcOrd="2" destOrd="0" presId="urn:microsoft.com/office/officeart/2008/layout/NameandTitleOrganizationalChart"/>
    <dgm:cxn modelId="{ABB9ACB2-30CD-4613-B958-49FF5053F5F2}" type="presParOf" srcId="{121205A1-09CF-4043-8B29-CC20B5464DB2}" destId="{988C7978-0376-4711-AE5E-A3462E68F64F}" srcOrd="1" destOrd="0" presId="urn:microsoft.com/office/officeart/2008/layout/NameandTitleOrganizationalChart"/>
    <dgm:cxn modelId="{EA2F1606-8D71-4C5E-BE5E-06328CC7015B}" type="presParOf" srcId="{121205A1-09CF-4043-8B29-CC20B5464DB2}" destId="{824EE560-6F43-4BD0-BEF4-E4A61D61DC2B}" srcOrd="2" destOrd="0" presId="urn:microsoft.com/office/officeart/2008/layout/NameandTitleOrganizationalChart"/>
    <dgm:cxn modelId="{252ED355-25AD-43D7-897D-F09ABCB04F23}" type="presParOf" srcId="{14C42833-230C-482B-B038-0D5B1D9F354D}" destId="{B6BE1795-726D-4A42-ACE8-4CD6FC115CFA}" srcOrd="2" destOrd="0" presId="urn:microsoft.com/office/officeart/2008/layout/NameandTitleOrganizationalChart"/>
    <dgm:cxn modelId="{60AFF5FC-940C-4B88-8C81-18686B88EB2E}" type="presParOf" srcId="{BB4F6F09-A0CD-4AFA-A5C9-E0042899C11E}" destId="{66B7C83C-B1F0-44BC-AA1D-59EE928FB013}" srcOrd="2" destOrd="0" presId="urn:microsoft.com/office/officeart/2008/layout/NameandTitleOrganizationalChart"/>
    <dgm:cxn modelId="{773F89B4-9544-4729-A193-40CBD7A7D0F3}" type="presParOf" srcId="{32A5C461-6423-48AB-9BC5-D60A460ECE94}" destId="{0C5A8EC7-EB65-4E42-BDD3-A285839A0394}" srcOrd="2" destOrd="0" presId="urn:microsoft.com/office/officeart/2008/layout/NameandTitleOrganizationalChart"/>
    <dgm:cxn modelId="{4CD44B78-709E-4B93-BD6C-F483E959A450}" type="presParOf" srcId="{32A5C461-6423-48AB-9BC5-D60A460ECE94}" destId="{050E2CD3-0646-4439-B3ED-1CB42C7D1113}" srcOrd="3" destOrd="0" presId="urn:microsoft.com/office/officeart/2008/layout/NameandTitleOrganizationalChart"/>
    <dgm:cxn modelId="{0833E8C4-64AC-43C6-8A6B-EED2A311738D}" type="presParOf" srcId="{050E2CD3-0646-4439-B3ED-1CB42C7D1113}" destId="{0C9CBE28-BA9E-48AC-90FC-04078DEB8B44}" srcOrd="0" destOrd="0" presId="urn:microsoft.com/office/officeart/2008/layout/NameandTitleOrganizationalChart"/>
    <dgm:cxn modelId="{DBBA194E-2B5E-4F19-9DDC-776B1AE96635}" type="presParOf" srcId="{0C9CBE28-BA9E-48AC-90FC-04078DEB8B44}" destId="{0BF9D231-9CCD-4BE9-95EC-E8E90B0BA931}" srcOrd="0" destOrd="0" presId="urn:microsoft.com/office/officeart/2008/layout/NameandTitleOrganizationalChart"/>
    <dgm:cxn modelId="{EB0FA0DB-AA68-4AC9-883A-CC361A56D27F}" type="presParOf" srcId="{0C9CBE28-BA9E-48AC-90FC-04078DEB8B44}" destId="{83E969FA-8E5B-4A9B-AD95-2B53EF78BB03}" srcOrd="1" destOrd="0" presId="urn:microsoft.com/office/officeart/2008/layout/NameandTitleOrganizationalChart"/>
    <dgm:cxn modelId="{15AFF918-05DD-45EC-9670-134A516866EE}" type="presParOf" srcId="{0C9CBE28-BA9E-48AC-90FC-04078DEB8B44}" destId="{7A026E15-45A7-428F-BBF3-3F25A6D02007}" srcOrd="2" destOrd="0" presId="urn:microsoft.com/office/officeart/2008/layout/NameandTitleOrganizationalChart"/>
    <dgm:cxn modelId="{9212E15E-1EBA-4D3B-AB6B-79F06EB3DAB3}" type="presParOf" srcId="{050E2CD3-0646-4439-B3ED-1CB42C7D1113}" destId="{A072D479-7950-433D-8F8B-7E5F89B8F552}" srcOrd="1" destOrd="0" presId="urn:microsoft.com/office/officeart/2008/layout/NameandTitleOrganizationalChart"/>
    <dgm:cxn modelId="{9726A25D-FD3E-4E9D-9CE9-CE0FFDA5559B}" type="presParOf" srcId="{050E2CD3-0646-4439-B3ED-1CB42C7D1113}" destId="{7BEA5F77-7A66-4992-85E1-9155821B174F}" srcOrd="2" destOrd="0" presId="urn:microsoft.com/office/officeart/2008/layout/NameandTitleOrganizationalChart"/>
    <dgm:cxn modelId="{E0FAC724-99BF-429D-8A40-0B5BC63A7359}" type="presParOf" srcId="{32A5C461-6423-48AB-9BC5-D60A460ECE94}" destId="{C8A6BDCB-40FE-434E-8C78-D5810EC30F82}" srcOrd="4" destOrd="0" presId="urn:microsoft.com/office/officeart/2008/layout/NameandTitleOrganizationalChart"/>
    <dgm:cxn modelId="{24E6B521-98D6-47EB-8983-17517ADAE8D3}" type="presParOf" srcId="{32A5C461-6423-48AB-9BC5-D60A460ECE94}" destId="{E150B8E1-7C00-49A6-852C-26880C654449}" srcOrd="5" destOrd="0" presId="urn:microsoft.com/office/officeart/2008/layout/NameandTitleOrganizationalChart"/>
    <dgm:cxn modelId="{3FC08B4F-DDAE-4A70-BE44-426B5B1B3B75}" type="presParOf" srcId="{E150B8E1-7C00-49A6-852C-26880C654449}" destId="{AF42540A-E234-4DB5-BFAA-58CA017981F3}" srcOrd="0" destOrd="0" presId="urn:microsoft.com/office/officeart/2008/layout/NameandTitleOrganizationalChart"/>
    <dgm:cxn modelId="{4BBE1295-A5CB-411C-B304-9D22D7949B08}" type="presParOf" srcId="{AF42540A-E234-4DB5-BFAA-58CA017981F3}" destId="{DA161FBF-CC2D-4BB0-8E68-138EF1AE29F2}" srcOrd="0" destOrd="0" presId="urn:microsoft.com/office/officeart/2008/layout/NameandTitleOrganizationalChart"/>
    <dgm:cxn modelId="{8F4F044D-3F17-416E-9D13-FED1C6CBF88D}" type="presParOf" srcId="{AF42540A-E234-4DB5-BFAA-58CA017981F3}" destId="{4F41A070-9429-40AC-9133-00162C8653A0}" srcOrd="1" destOrd="0" presId="urn:microsoft.com/office/officeart/2008/layout/NameandTitleOrganizationalChart"/>
    <dgm:cxn modelId="{7E9B5F32-2D3B-4D98-92F8-C108859CFCF4}" type="presParOf" srcId="{AF42540A-E234-4DB5-BFAA-58CA017981F3}" destId="{0B9B0798-CFFA-4822-841B-1D689B4B3430}" srcOrd="2" destOrd="0" presId="urn:microsoft.com/office/officeart/2008/layout/NameandTitleOrganizationalChart"/>
    <dgm:cxn modelId="{BD2246C0-86E0-490B-846D-B879EF373CA1}" type="presParOf" srcId="{E150B8E1-7C00-49A6-852C-26880C654449}" destId="{6B0A2775-0F2F-4B7D-BB61-3A2BA43A66C4}" srcOrd="1" destOrd="0" presId="urn:microsoft.com/office/officeart/2008/layout/NameandTitleOrganizationalChart"/>
    <dgm:cxn modelId="{47619D48-02CC-4F72-A5D3-827E1779F871}" type="presParOf" srcId="{E150B8E1-7C00-49A6-852C-26880C654449}" destId="{8724FD99-D3FF-46DB-8042-CD6312AF05D9}" srcOrd="2" destOrd="0" presId="urn:microsoft.com/office/officeart/2008/layout/NameandTitleOrganizationalChart"/>
    <dgm:cxn modelId="{C4AB7E86-10D5-47D5-838D-C08C6540D7AE}" type="presParOf" srcId="{C034F75D-1924-424A-B8AB-364483729D4D}" destId="{4B21DB81-5AC5-4A22-B175-23FEE16987E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6BDCB-40FE-434E-8C78-D5810EC30F82}">
      <dsp:nvSpPr>
        <dsp:cNvPr id="0" name=""/>
        <dsp:cNvSpPr/>
      </dsp:nvSpPr>
      <dsp:spPr>
        <a:xfrm>
          <a:off x="6974865" y="727243"/>
          <a:ext cx="3847197" cy="485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191"/>
              </a:lnTo>
              <a:lnTo>
                <a:pt x="3847197" y="319191"/>
              </a:lnTo>
              <a:lnTo>
                <a:pt x="3847197" y="485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A8EC7-EB65-4E42-BDD3-A285839A0394}">
      <dsp:nvSpPr>
        <dsp:cNvPr id="0" name=""/>
        <dsp:cNvSpPr/>
      </dsp:nvSpPr>
      <dsp:spPr>
        <a:xfrm>
          <a:off x="6880028" y="727243"/>
          <a:ext cx="94836" cy="784213"/>
        </a:xfrm>
        <a:custGeom>
          <a:avLst/>
          <a:gdLst/>
          <a:ahLst/>
          <a:cxnLst/>
          <a:rect l="0" t="0" r="0" b="0"/>
          <a:pathLst>
            <a:path>
              <a:moveTo>
                <a:pt x="94836" y="0"/>
              </a:moveTo>
              <a:lnTo>
                <a:pt x="94836" y="617437"/>
              </a:lnTo>
              <a:lnTo>
                <a:pt x="0" y="617437"/>
              </a:lnTo>
              <a:lnTo>
                <a:pt x="0" y="784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7186A-5719-45E3-A318-5E22C94DD6C1}">
      <dsp:nvSpPr>
        <dsp:cNvPr id="0" name=""/>
        <dsp:cNvSpPr/>
      </dsp:nvSpPr>
      <dsp:spPr>
        <a:xfrm>
          <a:off x="4342954" y="3054876"/>
          <a:ext cx="2525270" cy="464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755"/>
              </a:lnTo>
              <a:lnTo>
                <a:pt x="2525270" y="297755"/>
              </a:lnTo>
              <a:lnTo>
                <a:pt x="2525270" y="4645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8480C-DC70-444F-BDDE-4986E7822E41}">
      <dsp:nvSpPr>
        <dsp:cNvPr id="0" name=""/>
        <dsp:cNvSpPr/>
      </dsp:nvSpPr>
      <dsp:spPr>
        <a:xfrm>
          <a:off x="4958251" y="4958059"/>
          <a:ext cx="4968102" cy="311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26"/>
              </a:lnTo>
              <a:lnTo>
                <a:pt x="4968102" y="144726"/>
              </a:lnTo>
              <a:lnTo>
                <a:pt x="4968102" y="3115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F29E7-D52C-4A2E-861A-B7E2AA2135AD}">
      <dsp:nvSpPr>
        <dsp:cNvPr id="0" name=""/>
        <dsp:cNvSpPr/>
      </dsp:nvSpPr>
      <dsp:spPr>
        <a:xfrm>
          <a:off x="4958251" y="4958059"/>
          <a:ext cx="2342595" cy="486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027"/>
              </a:lnTo>
              <a:lnTo>
                <a:pt x="2342595" y="320027"/>
              </a:lnTo>
              <a:lnTo>
                <a:pt x="2342595" y="4868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2AD9F-06E3-400B-8C2B-E07160199E38}">
      <dsp:nvSpPr>
        <dsp:cNvPr id="0" name=""/>
        <dsp:cNvSpPr/>
      </dsp:nvSpPr>
      <dsp:spPr>
        <a:xfrm>
          <a:off x="2996091" y="4958059"/>
          <a:ext cx="1962160" cy="538366"/>
        </a:xfrm>
        <a:custGeom>
          <a:avLst/>
          <a:gdLst/>
          <a:ahLst/>
          <a:cxnLst/>
          <a:rect l="0" t="0" r="0" b="0"/>
          <a:pathLst>
            <a:path>
              <a:moveTo>
                <a:pt x="1962160" y="0"/>
              </a:moveTo>
              <a:lnTo>
                <a:pt x="1962160" y="371590"/>
              </a:lnTo>
              <a:lnTo>
                <a:pt x="0" y="371590"/>
              </a:lnTo>
              <a:lnTo>
                <a:pt x="0" y="5383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BF9E3-C677-4AC7-A154-681DB9D11E35}">
      <dsp:nvSpPr>
        <dsp:cNvPr id="0" name=""/>
        <dsp:cNvSpPr/>
      </dsp:nvSpPr>
      <dsp:spPr>
        <a:xfrm>
          <a:off x="916446" y="4958059"/>
          <a:ext cx="4041805" cy="301189"/>
        </a:xfrm>
        <a:custGeom>
          <a:avLst/>
          <a:gdLst/>
          <a:ahLst/>
          <a:cxnLst/>
          <a:rect l="0" t="0" r="0" b="0"/>
          <a:pathLst>
            <a:path>
              <a:moveTo>
                <a:pt x="4041805" y="0"/>
              </a:moveTo>
              <a:lnTo>
                <a:pt x="4041805" y="134412"/>
              </a:lnTo>
              <a:lnTo>
                <a:pt x="0" y="134412"/>
              </a:lnTo>
              <a:lnTo>
                <a:pt x="0" y="3011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37189-3B86-402D-A23D-78048A4B7B34}">
      <dsp:nvSpPr>
        <dsp:cNvPr id="0" name=""/>
        <dsp:cNvSpPr/>
      </dsp:nvSpPr>
      <dsp:spPr>
        <a:xfrm>
          <a:off x="2799003" y="4116260"/>
          <a:ext cx="21592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59248" y="45720"/>
              </a:lnTo>
              <a:lnTo>
                <a:pt x="2159248" y="1270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2CEC2-7E43-4EEA-9480-86E34DB00196}">
      <dsp:nvSpPr>
        <dsp:cNvPr id="0" name=""/>
        <dsp:cNvSpPr/>
      </dsp:nvSpPr>
      <dsp:spPr>
        <a:xfrm>
          <a:off x="2799003" y="3054876"/>
          <a:ext cx="1543950" cy="392349"/>
        </a:xfrm>
        <a:custGeom>
          <a:avLst/>
          <a:gdLst/>
          <a:ahLst/>
          <a:cxnLst/>
          <a:rect l="0" t="0" r="0" b="0"/>
          <a:pathLst>
            <a:path>
              <a:moveTo>
                <a:pt x="1543950" y="0"/>
              </a:moveTo>
              <a:lnTo>
                <a:pt x="1543950" y="225572"/>
              </a:lnTo>
              <a:lnTo>
                <a:pt x="0" y="225572"/>
              </a:lnTo>
              <a:lnTo>
                <a:pt x="0" y="3923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042D5-FC6B-4349-8088-494DB420C1CD}">
      <dsp:nvSpPr>
        <dsp:cNvPr id="0" name=""/>
        <dsp:cNvSpPr/>
      </dsp:nvSpPr>
      <dsp:spPr>
        <a:xfrm>
          <a:off x="1515437" y="1878755"/>
          <a:ext cx="2827516" cy="46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589"/>
              </a:lnTo>
              <a:lnTo>
                <a:pt x="2827516" y="294589"/>
              </a:lnTo>
              <a:lnTo>
                <a:pt x="2827516" y="4613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E8198-23AB-4AFC-A903-4CECFBECF2F2}">
      <dsp:nvSpPr>
        <dsp:cNvPr id="0" name=""/>
        <dsp:cNvSpPr/>
      </dsp:nvSpPr>
      <dsp:spPr>
        <a:xfrm>
          <a:off x="1515437" y="727243"/>
          <a:ext cx="5459427" cy="436756"/>
        </a:xfrm>
        <a:custGeom>
          <a:avLst/>
          <a:gdLst/>
          <a:ahLst/>
          <a:cxnLst/>
          <a:rect l="0" t="0" r="0" b="0"/>
          <a:pathLst>
            <a:path>
              <a:moveTo>
                <a:pt x="5459427" y="0"/>
              </a:moveTo>
              <a:lnTo>
                <a:pt x="5459427" y="269980"/>
              </a:lnTo>
              <a:lnTo>
                <a:pt x="0" y="269980"/>
              </a:lnTo>
              <a:lnTo>
                <a:pt x="0" y="4367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E0D8E-4C04-46D4-BA37-18F46C1B0785}">
      <dsp:nvSpPr>
        <dsp:cNvPr id="0" name=""/>
        <dsp:cNvSpPr/>
      </dsp:nvSpPr>
      <dsp:spPr>
        <a:xfrm>
          <a:off x="5429333" y="12488"/>
          <a:ext cx="3091063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10086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REKTÖR</a:t>
          </a:r>
          <a:endParaRPr lang="tr-TR" sz="4000" kern="1200" dirty="0"/>
        </a:p>
      </dsp:txBody>
      <dsp:txXfrm>
        <a:off x="5429333" y="12488"/>
        <a:ext cx="3091063" cy="714755"/>
      </dsp:txXfrm>
    </dsp:sp>
    <dsp:sp modelId="{9B671E9D-ECE7-45CB-BA6D-E2E9315D1A3C}">
      <dsp:nvSpPr>
        <dsp:cNvPr id="0" name=""/>
        <dsp:cNvSpPr/>
      </dsp:nvSpPr>
      <dsp:spPr>
        <a:xfrm>
          <a:off x="6268708" y="568406"/>
          <a:ext cx="2238949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PROF.DR Kamuran ERONAT</a:t>
          </a:r>
          <a:endParaRPr lang="tr-TR" sz="1100" b="1" kern="1200" dirty="0"/>
        </a:p>
      </dsp:txBody>
      <dsp:txXfrm>
        <a:off x="6268708" y="568406"/>
        <a:ext cx="2238949" cy="238251"/>
      </dsp:txXfrm>
    </dsp:sp>
    <dsp:sp modelId="{4F02D249-9511-4924-BCF5-37E62E6D8ED2}">
      <dsp:nvSpPr>
        <dsp:cNvPr id="0" name=""/>
        <dsp:cNvSpPr/>
      </dsp:nvSpPr>
      <dsp:spPr>
        <a:xfrm>
          <a:off x="825194" y="1164000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REKTÖR YRD.</a:t>
          </a:r>
          <a:endParaRPr lang="tr-TR" sz="1600" b="1" kern="1200" dirty="0"/>
        </a:p>
      </dsp:txBody>
      <dsp:txXfrm>
        <a:off x="825194" y="1164000"/>
        <a:ext cx="1380487" cy="714755"/>
      </dsp:txXfrm>
    </dsp:sp>
    <dsp:sp modelId="{1F86F020-27AE-43A1-95DE-76B9ABDD3BE6}">
      <dsp:nvSpPr>
        <dsp:cNvPr id="0" name=""/>
        <dsp:cNvSpPr/>
      </dsp:nvSpPr>
      <dsp:spPr>
        <a:xfrm>
          <a:off x="1071911" y="1789771"/>
          <a:ext cx="1615232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Prof.Dr</a:t>
          </a:r>
          <a:r>
            <a:rPr lang="tr-TR" sz="1100" b="1" kern="1200" dirty="0" smtClean="0"/>
            <a:t>. </a:t>
          </a:r>
          <a:r>
            <a:rPr lang="tr-TR" sz="1100" b="1" kern="1200" dirty="0" err="1" smtClean="0"/>
            <a:t>M.Siraç</a:t>
          </a:r>
          <a:r>
            <a:rPr lang="tr-TR" sz="1100" b="1" kern="1200" dirty="0" smtClean="0"/>
            <a:t> ÖZERDEM</a:t>
          </a:r>
          <a:endParaRPr lang="tr-TR" sz="1100" b="1" kern="1200" dirty="0"/>
        </a:p>
      </dsp:txBody>
      <dsp:txXfrm>
        <a:off x="1071911" y="1789771"/>
        <a:ext cx="1615232" cy="238251"/>
      </dsp:txXfrm>
    </dsp:sp>
    <dsp:sp modelId="{35609ABC-9A73-4CF7-AFE5-1E8F7C49E678}">
      <dsp:nvSpPr>
        <dsp:cNvPr id="0" name=""/>
        <dsp:cNvSpPr/>
      </dsp:nvSpPr>
      <dsp:spPr>
        <a:xfrm>
          <a:off x="3652710" y="2340121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Genel Sekreter</a:t>
          </a:r>
          <a:endParaRPr lang="tr-TR" sz="1600" b="1" kern="1200" dirty="0"/>
        </a:p>
      </dsp:txBody>
      <dsp:txXfrm>
        <a:off x="3652710" y="2340121"/>
        <a:ext cx="1380487" cy="714755"/>
      </dsp:txXfrm>
    </dsp:sp>
    <dsp:sp modelId="{0B33CDC1-C2F9-46EF-B948-AE256D070358}">
      <dsp:nvSpPr>
        <dsp:cNvPr id="0" name=""/>
        <dsp:cNvSpPr/>
      </dsp:nvSpPr>
      <dsp:spPr>
        <a:xfrm>
          <a:off x="3923856" y="2887384"/>
          <a:ext cx="2094938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Dç</a:t>
          </a:r>
          <a:r>
            <a:rPr lang="tr-TR" sz="1100" b="1" kern="1200" dirty="0" smtClean="0"/>
            <a:t>. Dr. Mustafa Uğurlu ASLAN</a:t>
          </a:r>
          <a:endParaRPr lang="tr-TR" sz="1100" b="1" kern="1200" dirty="0"/>
        </a:p>
      </dsp:txBody>
      <dsp:txXfrm>
        <a:off x="3923856" y="2887384"/>
        <a:ext cx="2094938" cy="238251"/>
      </dsp:txXfrm>
    </dsp:sp>
    <dsp:sp modelId="{09CC5D58-AB27-4C1D-A124-44E198270C1A}">
      <dsp:nvSpPr>
        <dsp:cNvPr id="0" name=""/>
        <dsp:cNvSpPr/>
      </dsp:nvSpPr>
      <dsp:spPr>
        <a:xfrm>
          <a:off x="2108759" y="3447225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Genel Sekreter YRD.</a:t>
          </a:r>
          <a:endParaRPr lang="tr-TR" sz="1600" b="1" kern="1200" dirty="0"/>
        </a:p>
      </dsp:txBody>
      <dsp:txXfrm>
        <a:off x="2108759" y="3447225"/>
        <a:ext cx="1380487" cy="714755"/>
      </dsp:txXfrm>
    </dsp:sp>
    <dsp:sp modelId="{B4D72D73-A32C-401A-BACF-BC43E1D7AD54}">
      <dsp:nvSpPr>
        <dsp:cNvPr id="0" name=""/>
        <dsp:cNvSpPr/>
      </dsp:nvSpPr>
      <dsp:spPr>
        <a:xfrm>
          <a:off x="2477667" y="4065017"/>
          <a:ext cx="1242438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M.Sıddık</a:t>
          </a:r>
          <a:r>
            <a:rPr lang="tr-TR" sz="1100" b="1" kern="1200" dirty="0" smtClean="0"/>
            <a:t> TEKSİN</a:t>
          </a:r>
          <a:endParaRPr lang="tr-TR" sz="1100" b="1" kern="1200" dirty="0"/>
        </a:p>
      </dsp:txBody>
      <dsp:txXfrm>
        <a:off x="2477667" y="4065017"/>
        <a:ext cx="1242438" cy="238251"/>
      </dsp:txXfrm>
    </dsp:sp>
    <dsp:sp modelId="{0261A87B-CFEF-4E3A-8BEE-B7555E73935C}">
      <dsp:nvSpPr>
        <dsp:cNvPr id="0" name=""/>
        <dsp:cNvSpPr/>
      </dsp:nvSpPr>
      <dsp:spPr>
        <a:xfrm>
          <a:off x="4268008" y="4243304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Şube Müdürü</a:t>
          </a:r>
          <a:endParaRPr lang="tr-TR" sz="1600" b="1" kern="1200" dirty="0"/>
        </a:p>
      </dsp:txBody>
      <dsp:txXfrm>
        <a:off x="4268008" y="4243304"/>
        <a:ext cx="1380487" cy="714755"/>
      </dsp:txXfrm>
    </dsp:sp>
    <dsp:sp modelId="{E489619C-C0B5-4330-8E31-057E79DE7E40}">
      <dsp:nvSpPr>
        <dsp:cNvPr id="0" name=""/>
        <dsp:cNvSpPr/>
      </dsp:nvSpPr>
      <dsp:spPr>
        <a:xfrm>
          <a:off x="5247294" y="4801705"/>
          <a:ext cx="920100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Sedat YAVUZ</a:t>
          </a:r>
          <a:endParaRPr lang="tr-TR" sz="1100" b="1" kern="1200" dirty="0"/>
        </a:p>
      </dsp:txBody>
      <dsp:txXfrm>
        <a:off x="5247294" y="4801705"/>
        <a:ext cx="920100" cy="238251"/>
      </dsp:txXfrm>
    </dsp:sp>
    <dsp:sp modelId="{25C4B60F-4CA9-43CD-B412-CF36D60C2E49}">
      <dsp:nvSpPr>
        <dsp:cNvPr id="0" name=""/>
        <dsp:cNvSpPr/>
      </dsp:nvSpPr>
      <dsp:spPr>
        <a:xfrm>
          <a:off x="226202" y="5259248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Atölye Şefi</a:t>
          </a:r>
          <a:endParaRPr lang="tr-TR" sz="1600" b="1" kern="1200" dirty="0"/>
        </a:p>
      </dsp:txBody>
      <dsp:txXfrm>
        <a:off x="226202" y="5259248"/>
        <a:ext cx="1380487" cy="714755"/>
      </dsp:txXfrm>
    </dsp:sp>
    <dsp:sp modelId="{524B46B2-B6A5-43C2-887B-3DD3242AC538}">
      <dsp:nvSpPr>
        <dsp:cNvPr id="0" name=""/>
        <dsp:cNvSpPr/>
      </dsp:nvSpPr>
      <dsp:spPr>
        <a:xfrm>
          <a:off x="698232" y="5742981"/>
          <a:ext cx="1242438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Murat KANŞİRAY</a:t>
          </a:r>
          <a:endParaRPr lang="tr-TR" sz="1100" b="1" kern="1200" dirty="0"/>
        </a:p>
      </dsp:txBody>
      <dsp:txXfrm>
        <a:off x="698232" y="5742981"/>
        <a:ext cx="1242438" cy="238251"/>
      </dsp:txXfrm>
    </dsp:sp>
    <dsp:sp modelId="{0EC8DB69-5547-4B11-9864-ECBB2A6D3F25}">
      <dsp:nvSpPr>
        <dsp:cNvPr id="0" name=""/>
        <dsp:cNvSpPr/>
      </dsp:nvSpPr>
      <dsp:spPr>
        <a:xfrm>
          <a:off x="2305847" y="5496425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Yazı İşleri</a:t>
          </a:r>
          <a:endParaRPr lang="tr-TR" sz="1600" b="1" kern="1200" dirty="0"/>
        </a:p>
      </dsp:txBody>
      <dsp:txXfrm>
        <a:off x="2305847" y="5496425"/>
        <a:ext cx="1380487" cy="714755"/>
      </dsp:txXfrm>
    </dsp:sp>
    <dsp:sp modelId="{D19B71AA-C340-4CA4-9F32-F0A9F2A8E76B}">
      <dsp:nvSpPr>
        <dsp:cNvPr id="0" name=""/>
        <dsp:cNvSpPr/>
      </dsp:nvSpPr>
      <dsp:spPr>
        <a:xfrm>
          <a:off x="2734560" y="5937583"/>
          <a:ext cx="1816631" cy="760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Mustafa ALTUNKIRAN</a:t>
          </a:r>
        </a:p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Uğur GÖÇER</a:t>
          </a:r>
        </a:p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Suat GÜÇMEN</a:t>
          </a:r>
          <a:endParaRPr lang="tr-TR" sz="1100" b="1" kern="1200" dirty="0"/>
        </a:p>
      </dsp:txBody>
      <dsp:txXfrm>
        <a:off x="2734560" y="5937583"/>
        <a:ext cx="1816631" cy="760873"/>
      </dsp:txXfrm>
    </dsp:sp>
    <dsp:sp modelId="{AB36E6FE-2FBF-48D5-934C-48180D852F32}">
      <dsp:nvSpPr>
        <dsp:cNvPr id="0" name=""/>
        <dsp:cNvSpPr/>
      </dsp:nvSpPr>
      <dsp:spPr>
        <a:xfrm>
          <a:off x="6610603" y="5444863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Sevk ve İdare Amiri</a:t>
          </a:r>
          <a:endParaRPr lang="tr-TR" sz="1600" b="1" kern="1200" dirty="0"/>
        </a:p>
      </dsp:txBody>
      <dsp:txXfrm>
        <a:off x="6610603" y="5444863"/>
        <a:ext cx="1380487" cy="714755"/>
      </dsp:txXfrm>
    </dsp:sp>
    <dsp:sp modelId="{0BFCFF5E-C40F-4137-B5C1-536715A0F200}">
      <dsp:nvSpPr>
        <dsp:cNvPr id="0" name=""/>
        <dsp:cNvSpPr/>
      </dsp:nvSpPr>
      <dsp:spPr>
        <a:xfrm>
          <a:off x="7381688" y="5990472"/>
          <a:ext cx="1242438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Bülent  GÜZELSOY</a:t>
          </a:r>
          <a:endParaRPr lang="tr-TR" sz="1100" b="1" kern="1200" dirty="0"/>
        </a:p>
      </dsp:txBody>
      <dsp:txXfrm>
        <a:off x="7381688" y="5990472"/>
        <a:ext cx="1242438" cy="238251"/>
      </dsp:txXfrm>
    </dsp:sp>
    <dsp:sp modelId="{FFA63199-350E-46CC-9135-924FB38553AA}">
      <dsp:nvSpPr>
        <dsp:cNvPr id="0" name=""/>
        <dsp:cNvSpPr/>
      </dsp:nvSpPr>
      <dsp:spPr>
        <a:xfrm>
          <a:off x="9236110" y="5269562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İtfaiye </a:t>
          </a:r>
          <a:endParaRPr lang="tr-TR" sz="1600" b="1" kern="1200" dirty="0"/>
        </a:p>
      </dsp:txBody>
      <dsp:txXfrm>
        <a:off x="9236110" y="5269562"/>
        <a:ext cx="1380487" cy="714755"/>
      </dsp:txXfrm>
    </dsp:sp>
    <dsp:sp modelId="{D2E50898-D8DA-4D3C-A90B-5CA200831B03}">
      <dsp:nvSpPr>
        <dsp:cNvPr id="0" name=""/>
        <dsp:cNvSpPr/>
      </dsp:nvSpPr>
      <dsp:spPr>
        <a:xfrm>
          <a:off x="10064932" y="5835792"/>
          <a:ext cx="1312586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Mehmet TANRIVERDİ</a:t>
          </a:r>
          <a:endParaRPr lang="tr-TR" sz="1100" b="1" kern="1200" dirty="0"/>
        </a:p>
      </dsp:txBody>
      <dsp:txXfrm>
        <a:off x="10064932" y="5835792"/>
        <a:ext cx="1312586" cy="238251"/>
      </dsp:txXfrm>
    </dsp:sp>
    <dsp:sp modelId="{1AF2CC7F-9B9A-4DAD-9C09-0B79CD7573DD}">
      <dsp:nvSpPr>
        <dsp:cNvPr id="0" name=""/>
        <dsp:cNvSpPr/>
      </dsp:nvSpPr>
      <dsp:spPr>
        <a:xfrm>
          <a:off x="6177980" y="3519408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Genel Sekreter YRD.</a:t>
          </a:r>
          <a:endParaRPr lang="tr-TR" sz="1600" kern="1200" dirty="0"/>
        </a:p>
      </dsp:txBody>
      <dsp:txXfrm>
        <a:off x="6177980" y="3519408"/>
        <a:ext cx="1380487" cy="714755"/>
      </dsp:txXfrm>
    </dsp:sp>
    <dsp:sp modelId="{9D3BB201-9FF7-4577-B07B-FBEDA9CFD4FB}">
      <dsp:nvSpPr>
        <dsp:cNvPr id="0" name=""/>
        <dsp:cNvSpPr/>
      </dsp:nvSpPr>
      <dsp:spPr>
        <a:xfrm>
          <a:off x="7057580" y="4177015"/>
          <a:ext cx="908570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Haci</a:t>
          </a:r>
          <a:r>
            <a:rPr lang="tr-TR" sz="1100" b="1" kern="1200" dirty="0" smtClean="0"/>
            <a:t> YILMAZ</a:t>
          </a:r>
          <a:endParaRPr lang="tr-TR" sz="1100" b="1" kern="1200" dirty="0"/>
        </a:p>
      </dsp:txBody>
      <dsp:txXfrm>
        <a:off x="7057580" y="4177015"/>
        <a:ext cx="908570" cy="238251"/>
      </dsp:txXfrm>
    </dsp:sp>
    <dsp:sp modelId="{0BF9D231-9CCD-4BE9-95EC-E8E90B0BA931}">
      <dsp:nvSpPr>
        <dsp:cNvPr id="0" name=""/>
        <dsp:cNvSpPr/>
      </dsp:nvSpPr>
      <dsp:spPr>
        <a:xfrm>
          <a:off x="6189785" y="1511457"/>
          <a:ext cx="1380487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REKTÖR</a:t>
          </a:r>
          <a:r>
            <a:rPr lang="tr-TR" sz="2100" b="1" kern="1200" dirty="0" smtClean="0"/>
            <a:t> </a:t>
          </a:r>
          <a:r>
            <a:rPr lang="tr-TR" sz="1600" b="1" kern="1200" dirty="0" smtClean="0"/>
            <a:t>YRD.</a:t>
          </a:r>
          <a:endParaRPr lang="tr-TR" sz="1600" b="1" kern="1200" dirty="0"/>
        </a:p>
      </dsp:txBody>
      <dsp:txXfrm>
        <a:off x="6189785" y="1511457"/>
        <a:ext cx="1380487" cy="714755"/>
      </dsp:txXfrm>
    </dsp:sp>
    <dsp:sp modelId="{83E969FA-8E5B-4A9B-AD95-2B53EF78BB03}">
      <dsp:nvSpPr>
        <dsp:cNvPr id="0" name=""/>
        <dsp:cNvSpPr/>
      </dsp:nvSpPr>
      <dsp:spPr>
        <a:xfrm>
          <a:off x="6629797" y="2067373"/>
          <a:ext cx="1471469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Prof.DR</a:t>
          </a:r>
          <a:r>
            <a:rPr lang="tr-TR" sz="1100" b="1" kern="1200" dirty="0" smtClean="0"/>
            <a:t>. Aytaç COŞKUN</a:t>
          </a:r>
          <a:endParaRPr lang="tr-TR" sz="1100" b="1" kern="1200" dirty="0"/>
        </a:p>
      </dsp:txBody>
      <dsp:txXfrm>
        <a:off x="6629797" y="2067373"/>
        <a:ext cx="1471469" cy="238251"/>
      </dsp:txXfrm>
    </dsp:sp>
    <dsp:sp modelId="{DA161FBF-CC2D-4BB0-8E68-138EF1AE29F2}">
      <dsp:nvSpPr>
        <dsp:cNvPr id="0" name=""/>
        <dsp:cNvSpPr/>
      </dsp:nvSpPr>
      <dsp:spPr>
        <a:xfrm>
          <a:off x="10008313" y="1213211"/>
          <a:ext cx="1627498" cy="714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08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REKTÖR YRD.</a:t>
          </a:r>
          <a:endParaRPr lang="tr-TR" sz="1600" b="1" kern="1200" dirty="0"/>
        </a:p>
      </dsp:txBody>
      <dsp:txXfrm>
        <a:off x="10008313" y="1213211"/>
        <a:ext cx="1627498" cy="714755"/>
      </dsp:txXfrm>
    </dsp:sp>
    <dsp:sp modelId="{4F41A070-9429-40AC-9133-00162C8653A0}">
      <dsp:nvSpPr>
        <dsp:cNvPr id="0" name=""/>
        <dsp:cNvSpPr/>
      </dsp:nvSpPr>
      <dsp:spPr>
        <a:xfrm>
          <a:off x="10742634" y="1841329"/>
          <a:ext cx="1242438" cy="238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err="1" smtClean="0"/>
            <a:t>Prof.Dr</a:t>
          </a:r>
          <a:r>
            <a:rPr lang="tr-TR" sz="1100" b="1" kern="1200" dirty="0" smtClean="0"/>
            <a:t>. </a:t>
          </a:r>
          <a:r>
            <a:rPr lang="tr-TR" sz="1100" b="1" kern="1200" dirty="0" err="1" smtClean="0"/>
            <a:t>Velat</a:t>
          </a:r>
          <a:r>
            <a:rPr lang="tr-TR" sz="1100" b="1" kern="1200" dirty="0" smtClean="0"/>
            <a:t> ŞEN</a:t>
          </a:r>
          <a:endParaRPr lang="tr-TR" sz="1100" b="1" kern="1200" dirty="0"/>
        </a:p>
      </dsp:txBody>
      <dsp:txXfrm>
        <a:off x="10742634" y="1841329"/>
        <a:ext cx="1242438" cy="238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0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30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5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692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94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80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9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48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89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03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69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FE492-77A3-4C11-80F2-C2322E0FFED5}" type="datetimeFigureOut">
              <a:rPr lang="tr-TR" smtClean="0"/>
              <a:t>20.09.2024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9251-AC9B-47E7-80D5-F18149E77D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41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88482075"/>
              </p:ext>
            </p:extLst>
          </p:nvPr>
        </p:nvGraphicFramePr>
        <p:xfrm>
          <a:off x="0" y="62827"/>
          <a:ext cx="12118019" cy="6698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9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71</Words>
  <Application>Microsoft Office PowerPoint</Application>
  <PresentationFormat>Geniş ekran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yeni</dc:creator>
  <cp:lastModifiedBy>yeni</cp:lastModifiedBy>
  <cp:revision>9</cp:revision>
  <dcterms:created xsi:type="dcterms:W3CDTF">2024-09-20T10:08:55Z</dcterms:created>
  <dcterms:modified xsi:type="dcterms:W3CDTF">2024-09-20T11:35:47Z</dcterms:modified>
</cp:coreProperties>
</file>