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37817-BE4C-4BAF-97D1-E8B386EA2D34}" type="datetimeFigureOut">
              <a:rPr lang="tr-TR" smtClean="0"/>
              <a:pPr/>
              <a:t>31.05.2023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FD7A-BB15-4C95-83E8-FB609C34000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961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u="sng" dirty="0" smtClean="0">
                <a:solidFill>
                  <a:schemeClr val="accent4">
                    <a:lumMod val="75000"/>
                  </a:schemeClr>
                </a:solidFill>
              </a:rPr>
              <a:t>DİŞ HEKİMLİĞİ FAKÜLTESİ HASTANESİ </a:t>
            </a:r>
            <a:r>
              <a:rPr lang="tr-TR" u="sng" dirty="0" smtClean="0">
                <a:solidFill>
                  <a:schemeClr val="accent4">
                    <a:lumMod val="75000"/>
                  </a:schemeClr>
                </a:solidFill>
              </a:rPr>
              <a:t>RİSK </a:t>
            </a:r>
            <a:r>
              <a:rPr lang="tr-TR" u="sng" dirty="0" smtClean="0">
                <a:solidFill>
                  <a:schemeClr val="accent4">
                    <a:lumMod val="75000"/>
                  </a:schemeClr>
                </a:solidFill>
              </a:rPr>
              <a:t>YÖNETİMİ</a:t>
            </a:r>
            <a:endParaRPr lang="tr-TR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386598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Exper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xper\Desktop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xper\Desktop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xper\Desktop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7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xper\Desktop\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xper\Desktop\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5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xper\Desktop\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xper\Desktop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xper\Desktop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Exper\Desktop\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xper\Desktop\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Exper\Desktop\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xper\Desktop\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xper\Desktop\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xper\Desktop\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5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Exper\Desktop\slide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8784976" cy="6289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Exper\Desktop\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Exper\Desktop\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Exper\Desktop\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Exper\Desktop\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xper\Desktop\slid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xper\Desktop\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5698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Exper\Desktop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8092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xper\Desktop\slide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xper\Desktop\slide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Exper\Desktop\slide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xper\Desktop\slide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Exper\Desktop\slide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78497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Exper\Deskto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Exper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9694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46" name="Picture 2" descr="C:\Users\Exper\Desktop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92899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C:\Users\Exper\Desktop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xper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xper\Desktop\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Ekran Gösterisi (4:3)</PresentationFormat>
  <Paragraphs>1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7" baseType="lpstr">
      <vt:lpstr>Arial</vt:lpstr>
      <vt:lpstr>Calibri</vt:lpstr>
      <vt:lpstr>Ofis Teması</vt:lpstr>
      <vt:lpstr>DİŞ HEKİMLİĞİ FAKÜLTESİ HASTANESİ RİSK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DBB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HASTANELERDE RİSK YÖNETİMİ</dc:title>
  <dc:creator>Exper</dc:creator>
  <cp:lastModifiedBy>ERDAL POLAT</cp:lastModifiedBy>
  <cp:revision>40</cp:revision>
  <dcterms:created xsi:type="dcterms:W3CDTF">2018-11-15T10:54:41Z</dcterms:created>
  <dcterms:modified xsi:type="dcterms:W3CDTF">2023-05-31T05:06:04Z</dcterms:modified>
</cp:coreProperties>
</file>