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27" r:id="rId2"/>
    <p:sldId id="328" r:id="rId3"/>
    <p:sldId id="374" r:id="rId4"/>
    <p:sldId id="375" r:id="rId5"/>
    <p:sldId id="376" r:id="rId6"/>
    <p:sldId id="377" r:id="rId7"/>
    <p:sldId id="378" r:id="rId8"/>
    <p:sldId id="345" r:id="rId9"/>
  </p:sldIdLst>
  <p:sldSz cx="5761038" cy="3240088"/>
  <p:notesSz cx="6858000" cy="9144000"/>
  <p:defaultTextStyle>
    <a:defPPr>
      <a:defRPr lang="tr-TR"/>
    </a:defPPr>
    <a:lvl1pPr marL="0" algn="l" defTabSz="4320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864107" algn="l" defTabSz="4320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080134" algn="l" defTabSz="4320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296161" algn="l" defTabSz="4320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12188" algn="l" defTabSz="4320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728214" algn="l" defTabSz="4320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39296F"/>
    <a:srgbClr val="7A9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5728"/>
  </p:normalViewPr>
  <p:slideViewPr>
    <p:cSldViewPr snapToGrid="0" snapToObjects="1">
      <p:cViewPr varScale="1">
        <p:scale>
          <a:sx n="222" d="100"/>
          <a:sy n="222" d="100"/>
        </p:scale>
        <p:origin x="858" y="168"/>
      </p:cViewPr>
      <p:guideLst>
        <p:guide orient="horz" pos="1021"/>
        <p:guide pos="181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205A9-5E11-5940-A2D4-676C7DD2E889}" type="datetimeFigureOut">
              <a:rPr lang="tr-TR" smtClean="0"/>
              <a:pPr/>
              <a:t>21.04.2026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D99F-DDCC-F647-8ADD-DA55E77FE4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569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20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864107" algn="l" defTabSz="4320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080134" algn="l" defTabSz="4320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296161" algn="l" defTabSz="4320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12188" algn="l" defTabSz="4320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728214" algn="l" defTabSz="4320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F15AB1-4866-6342-B65F-0DB56826F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131" y="530265"/>
            <a:ext cx="4320779" cy="1128031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35845EC-72C7-AD44-AAEE-916253D3F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131" y="1701796"/>
            <a:ext cx="4320779" cy="782271"/>
          </a:xfrm>
        </p:spPr>
        <p:txBody>
          <a:bodyPr/>
          <a:lstStyle>
            <a:lvl1pPr marL="0" indent="0" algn="ctr">
              <a:buNone/>
              <a:defRPr sz="1100"/>
            </a:lvl1pPr>
            <a:lvl2pPr marL="216027" indent="0" algn="ctr">
              <a:buNone/>
              <a:defRPr sz="900"/>
            </a:lvl2pPr>
            <a:lvl3pPr marL="432054" indent="0" algn="ctr">
              <a:buNone/>
              <a:defRPr sz="900"/>
            </a:lvl3pPr>
            <a:lvl4pPr marL="648081" indent="0" algn="ctr">
              <a:buNone/>
              <a:defRPr sz="800"/>
            </a:lvl4pPr>
            <a:lvl5pPr marL="864107" indent="0" algn="ctr">
              <a:buNone/>
              <a:defRPr sz="800"/>
            </a:lvl5pPr>
            <a:lvl6pPr marL="1080134" indent="0" algn="ctr">
              <a:buNone/>
              <a:defRPr sz="800"/>
            </a:lvl6pPr>
            <a:lvl7pPr marL="1296161" indent="0" algn="ctr">
              <a:buNone/>
              <a:defRPr sz="800"/>
            </a:lvl7pPr>
            <a:lvl8pPr marL="1512188" indent="0" algn="ctr">
              <a:buNone/>
              <a:defRPr sz="800"/>
            </a:lvl8pPr>
            <a:lvl9pPr marL="1728214" indent="0" algn="ctr">
              <a:buNone/>
              <a:defRPr sz="8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AB5CF3-0188-2A42-A029-18578873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pPr/>
              <a:t>21.04.2026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33B7C49-D2C7-2744-B411-3A83ABE4C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69AFBC-9EBF-3945-99C0-0B1D6562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96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09096E-6AC7-DB48-90B2-816D0F927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D0E6569-4859-314B-ABC5-5E487C4FC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7BB65D-3CCA-CA4C-80CA-0003B732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pPr/>
              <a:t>21.04.2026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60C322-B771-B44D-B083-7FAB0214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DA6419-385B-6D4E-A692-9BE34E48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40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F0B91D5-81CD-4B47-9BF4-D4F328FAD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122743" y="172506"/>
            <a:ext cx="1242224" cy="274582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07E6CBA-F370-3B41-A08D-71AD4F8D1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6072" y="172506"/>
            <a:ext cx="3654658" cy="27458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6DBB2E-B127-8444-8316-789B7FD0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pPr/>
              <a:t>21.04.2026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489F98E-49A3-FE48-A2C3-922227CF9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0DC2FB-687A-8042-AC3C-5CC04A5D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76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D511F8-165A-C548-AA24-85FE86A8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06D00F-5ED8-B843-B6CE-8F6D2D186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682B50-576E-7748-B241-3FFD70B3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pPr/>
              <a:t>21.04.2026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2A22D9-FD93-3F4F-B1A4-A5221DF8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B853795-B1E7-1A4B-B3C0-D45A5488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CFCBAE-EB7B-0246-ABAD-CA41E1C4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72" y="807773"/>
            <a:ext cx="4968895" cy="1347786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1C2CBB9-BC34-1741-A0CF-FEC4C55BE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072" y="2168310"/>
            <a:ext cx="4968895" cy="708769"/>
          </a:xfr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1602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320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480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86410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08013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29616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1218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72821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73208B-5FBC-414A-BC76-5383C6C7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pPr/>
              <a:t>21.04.2026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8A2DA27-3780-FE44-8DAC-FF109187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629255-3708-FF4E-BE24-0C994E5A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52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82E14A-5B1F-6548-81CB-08B45F8F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6FE2BC-EE9B-F645-88B8-2A8BCEB71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071" y="862523"/>
            <a:ext cx="2448441" cy="205580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D474699-5B43-0A48-B9CA-89A4447E5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16527" y="862523"/>
            <a:ext cx="2448441" cy="205580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4E7DC23-74B7-C742-8C21-529A4B35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pPr/>
              <a:t>21.04.2026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BB63634-F3C8-4F4A-8602-60642614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EC47B8A-4365-484E-8643-83B505D2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983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4D5F16-C7AC-814C-84AE-B65AB6FA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23" y="172506"/>
            <a:ext cx="4968895" cy="6262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26AED46-4AF1-0248-A2C3-51685CD90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23" y="794272"/>
            <a:ext cx="2437189" cy="38926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027" indent="0">
              <a:buNone/>
              <a:defRPr sz="900" b="1"/>
            </a:lvl2pPr>
            <a:lvl3pPr marL="432054" indent="0">
              <a:buNone/>
              <a:defRPr sz="900" b="1"/>
            </a:lvl3pPr>
            <a:lvl4pPr marL="648081" indent="0">
              <a:buNone/>
              <a:defRPr sz="800" b="1"/>
            </a:lvl4pPr>
            <a:lvl5pPr marL="864107" indent="0">
              <a:buNone/>
              <a:defRPr sz="800" b="1"/>
            </a:lvl5pPr>
            <a:lvl6pPr marL="1080134" indent="0">
              <a:buNone/>
              <a:defRPr sz="800" b="1"/>
            </a:lvl6pPr>
            <a:lvl7pPr marL="1296161" indent="0">
              <a:buNone/>
              <a:defRPr sz="800" b="1"/>
            </a:lvl7pPr>
            <a:lvl8pPr marL="1512188" indent="0">
              <a:buNone/>
              <a:defRPr sz="800" b="1"/>
            </a:lvl8pPr>
            <a:lvl9pPr marL="1728214" indent="0">
              <a:buNone/>
              <a:defRPr sz="8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2E8E404-30A7-EB43-B60B-E244C729E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823" y="1183532"/>
            <a:ext cx="2437189" cy="17407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3E0F031-1812-1340-82ED-9E08FA7A4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16525" y="794272"/>
            <a:ext cx="2449192" cy="38926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027" indent="0">
              <a:buNone/>
              <a:defRPr sz="900" b="1"/>
            </a:lvl2pPr>
            <a:lvl3pPr marL="432054" indent="0">
              <a:buNone/>
              <a:defRPr sz="900" b="1"/>
            </a:lvl3pPr>
            <a:lvl4pPr marL="648081" indent="0">
              <a:buNone/>
              <a:defRPr sz="800" b="1"/>
            </a:lvl4pPr>
            <a:lvl5pPr marL="864107" indent="0">
              <a:buNone/>
              <a:defRPr sz="800" b="1"/>
            </a:lvl5pPr>
            <a:lvl6pPr marL="1080134" indent="0">
              <a:buNone/>
              <a:defRPr sz="800" b="1"/>
            </a:lvl6pPr>
            <a:lvl7pPr marL="1296161" indent="0">
              <a:buNone/>
              <a:defRPr sz="800" b="1"/>
            </a:lvl7pPr>
            <a:lvl8pPr marL="1512188" indent="0">
              <a:buNone/>
              <a:defRPr sz="800" b="1"/>
            </a:lvl8pPr>
            <a:lvl9pPr marL="1728214" indent="0">
              <a:buNone/>
              <a:defRPr sz="8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AB1EADA-E8DD-CA46-B9E6-2EEF7857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16525" y="1183532"/>
            <a:ext cx="2449192" cy="17407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1951112-E0F0-E948-AC19-163E255F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pPr/>
              <a:t>21.04.2026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58C9D1D-AB97-D543-B765-84557B25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A3F1AA0-4530-A84A-B87F-C0571830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91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CE84A3-9CF9-EE42-BEF2-2D3E6A7F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FBE7097-7572-DD45-9780-5F94DD3A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pPr/>
              <a:t>21.04.2026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2E4DE85-678E-CC46-AE20-996797D6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52CF580-7D60-124A-92D5-361FC361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55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41AC026-D6D1-8F49-8C7A-64199108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pPr/>
              <a:t>21.04.2026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EDF3749-B693-EF4F-9FC9-F22CDFF5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EBF5B7E-9D91-A54F-A56B-1FCAD55EA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78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71C462-0108-EF48-AEA3-28787F0F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23" y="216007"/>
            <a:ext cx="1858085" cy="756021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25E412-6EAA-BC48-A017-69C411B37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193" y="466514"/>
            <a:ext cx="2916525" cy="230256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542834A-249C-D743-A951-A10CCBE8D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823" y="972026"/>
            <a:ext cx="1858085" cy="1800799"/>
          </a:xfrm>
        </p:spPr>
        <p:txBody>
          <a:bodyPr/>
          <a:lstStyle>
            <a:lvl1pPr marL="0" indent="0">
              <a:buNone/>
              <a:defRPr sz="800"/>
            </a:lvl1pPr>
            <a:lvl2pPr marL="216027" indent="0">
              <a:buNone/>
              <a:defRPr sz="700"/>
            </a:lvl2pPr>
            <a:lvl3pPr marL="432054" indent="0">
              <a:buNone/>
              <a:defRPr sz="600"/>
            </a:lvl3pPr>
            <a:lvl4pPr marL="648081" indent="0">
              <a:buNone/>
              <a:defRPr sz="500"/>
            </a:lvl4pPr>
            <a:lvl5pPr marL="864107" indent="0">
              <a:buNone/>
              <a:defRPr sz="500"/>
            </a:lvl5pPr>
            <a:lvl6pPr marL="1080134" indent="0">
              <a:buNone/>
              <a:defRPr sz="500"/>
            </a:lvl6pPr>
            <a:lvl7pPr marL="1296161" indent="0">
              <a:buNone/>
              <a:defRPr sz="500"/>
            </a:lvl7pPr>
            <a:lvl8pPr marL="1512188" indent="0">
              <a:buNone/>
              <a:defRPr sz="500"/>
            </a:lvl8pPr>
            <a:lvl9pPr marL="1728214" indent="0">
              <a:buNone/>
              <a:defRPr sz="5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BA8346C-DE7C-A743-A88D-BDE4A9F2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pPr/>
              <a:t>21.04.2026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818C2ED-F491-AD4F-9876-56A9BCBE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ED59C6F-6B80-7448-AB50-05FD341C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62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2FD865-4D32-CE46-8FEA-30E3E544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23" y="216007"/>
            <a:ext cx="1858085" cy="756021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8F52F6C-8F57-D54A-BF65-14749D723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49193" y="466514"/>
            <a:ext cx="2916525" cy="2302563"/>
          </a:xfrm>
        </p:spPr>
        <p:txBody>
          <a:bodyPr/>
          <a:lstStyle>
            <a:lvl1pPr marL="0" indent="0">
              <a:buNone/>
              <a:defRPr sz="1500"/>
            </a:lvl1pPr>
            <a:lvl2pPr marL="216027" indent="0">
              <a:buNone/>
              <a:defRPr sz="1300"/>
            </a:lvl2pPr>
            <a:lvl3pPr marL="432054" indent="0">
              <a:buNone/>
              <a:defRPr sz="1100"/>
            </a:lvl3pPr>
            <a:lvl4pPr marL="648081" indent="0">
              <a:buNone/>
              <a:defRPr sz="900"/>
            </a:lvl4pPr>
            <a:lvl5pPr marL="864107" indent="0">
              <a:buNone/>
              <a:defRPr sz="900"/>
            </a:lvl5pPr>
            <a:lvl6pPr marL="1080134" indent="0">
              <a:buNone/>
              <a:defRPr sz="900"/>
            </a:lvl6pPr>
            <a:lvl7pPr marL="1296161" indent="0">
              <a:buNone/>
              <a:defRPr sz="900"/>
            </a:lvl7pPr>
            <a:lvl8pPr marL="1512188" indent="0">
              <a:buNone/>
              <a:defRPr sz="900"/>
            </a:lvl8pPr>
            <a:lvl9pPr marL="1728214" indent="0">
              <a:buNone/>
              <a:defRPr sz="9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BBFA1D6-85FF-E24C-8A78-2F19A1FD9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823" y="972026"/>
            <a:ext cx="1858085" cy="1800799"/>
          </a:xfrm>
        </p:spPr>
        <p:txBody>
          <a:bodyPr/>
          <a:lstStyle>
            <a:lvl1pPr marL="0" indent="0">
              <a:buNone/>
              <a:defRPr sz="800"/>
            </a:lvl1pPr>
            <a:lvl2pPr marL="216027" indent="0">
              <a:buNone/>
              <a:defRPr sz="700"/>
            </a:lvl2pPr>
            <a:lvl3pPr marL="432054" indent="0">
              <a:buNone/>
              <a:defRPr sz="600"/>
            </a:lvl3pPr>
            <a:lvl4pPr marL="648081" indent="0">
              <a:buNone/>
              <a:defRPr sz="500"/>
            </a:lvl4pPr>
            <a:lvl5pPr marL="864107" indent="0">
              <a:buNone/>
              <a:defRPr sz="500"/>
            </a:lvl5pPr>
            <a:lvl6pPr marL="1080134" indent="0">
              <a:buNone/>
              <a:defRPr sz="500"/>
            </a:lvl6pPr>
            <a:lvl7pPr marL="1296161" indent="0">
              <a:buNone/>
              <a:defRPr sz="500"/>
            </a:lvl7pPr>
            <a:lvl8pPr marL="1512188" indent="0">
              <a:buNone/>
              <a:defRPr sz="500"/>
            </a:lvl8pPr>
            <a:lvl9pPr marL="1728214" indent="0">
              <a:buNone/>
              <a:defRPr sz="5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495CFF2-9D88-E944-9332-5A0D19A99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pPr/>
              <a:t>21.04.2026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8A7E974-8BE6-0D4C-9190-35C39695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F587F19-FD08-F540-B7E1-412F6E47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19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9D060D2-0B8A-B646-B26E-5E40B651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73" y="172506"/>
            <a:ext cx="4968895" cy="626267"/>
          </a:xfrm>
          <a:prstGeom prst="rect">
            <a:avLst/>
          </a:prstGeom>
        </p:spPr>
        <p:txBody>
          <a:bodyPr vert="horz" lIns="43205" tIns="21603" rIns="43205" bIns="21603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5B034EC-39D5-064C-9826-6F6DE03C1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073" y="862523"/>
            <a:ext cx="4968895" cy="2055806"/>
          </a:xfrm>
          <a:prstGeom prst="rect">
            <a:avLst/>
          </a:prstGeom>
        </p:spPr>
        <p:txBody>
          <a:bodyPr vert="horz" lIns="43205" tIns="21603" rIns="43205" bIns="21603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41849D0-F460-DF44-82FF-69EDD4868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071" y="3003083"/>
            <a:ext cx="1296234" cy="172505"/>
          </a:xfrm>
          <a:prstGeom prst="rect">
            <a:avLst/>
          </a:prstGeom>
        </p:spPr>
        <p:txBody>
          <a:bodyPr vert="horz" lIns="43205" tIns="21603" rIns="43205" bIns="2160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344C-5461-4141-B05F-48F584F23447}" type="datetimeFigureOut">
              <a:rPr lang="tr-TR" smtClean="0"/>
              <a:pPr/>
              <a:t>21.04.2026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A728CB-1267-CA47-B188-FEE3ED59F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8344" y="3003083"/>
            <a:ext cx="1944350" cy="172505"/>
          </a:xfrm>
          <a:prstGeom prst="rect">
            <a:avLst/>
          </a:prstGeom>
        </p:spPr>
        <p:txBody>
          <a:bodyPr vert="horz" lIns="43205" tIns="21603" rIns="43205" bIns="2160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5C1729-58AD-D943-833E-A485B05A0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8733" y="3003083"/>
            <a:ext cx="1296234" cy="172505"/>
          </a:xfrm>
          <a:prstGeom prst="rect">
            <a:avLst/>
          </a:prstGeom>
        </p:spPr>
        <p:txBody>
          <a:bodyPr vert="horz" lIns="43205" tIns="21603" rIns="43205" bIns="21603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90B10-B80D-B94D-864C-16C1952C88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37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32054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4" indent="-108014" algn="l" defTabSz="43205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41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8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8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4320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" algn="l" defTabSz="4320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" algn="l" defTabSz="4320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" algn="l" defTabSz="4320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7" algn="l" defTabSz="4320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4" algn="l" defTabSz="4320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1" algn="l" defTabSz="4320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8" algn="l" defTabSz="4320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4" algn="l" defTabSz="4320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&#214;&#287;renciahmetyasar.@dicle.edu.t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 bright="10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6D2D33EC-CF8F-3A6E-6BBF-4397B410AB6E}"/>
              </a:ext>
            </a:extLst>
          </p:cNvPr>
          <p:cNvSpPr txBox="1"/>
          <p:nvPr/>
        </p:nvSpPr>
        <p:spPr>
          <a:xfrm>
            <a:off x="793936" y="167641"/>
            <a:ext cx="4173166" cy="4365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800" b="1" i="1" u="sng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DİCLE ÜNİVERSİTESİ– FEN BİLİMLERİ ENSTİTÜSÜ</a:t>
            </a:r>
          </a:p>
          <a:p>
            <a:pPr algn="ctr">
              <a:lnSpc>
                <a:spcPct val="150000"/>
              </a:lnSpc>
            </a:pPr>
            <a:r>
              <a:rPr lang="tr-TR" sz="800" b="1" i="1" u="sng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SEMİNER SUNUMLARI - 2026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3DAD9DEB-AF95-8C4B-A250-A45081396647}"/>
              </a:ext>
            </a:extLst>
          </p:cNvPr>
          <p:cNvSpPr txBox="1"/>
          <p:nvPr/>
        </p:nvSpPr>
        <p:spPr>
          <a:xfrm>
            <a:off x="1369392" y="2881784"/>
            <a:ext cx="28801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9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12-14 Mayıs 2026, Diyarbakır -Türkiye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6EE95FD7-089C-2917-1C1E-82E14AAE0037}"/>
              </a:ext>
            </a:extLst>
          </p:cNvPr>
          <p:cNvSpPr txBox="1"/>
          <p:nvPr/>
        </p:nvSpPr>
        <p:spPr>
          <a:xfrm>
            <a:off x="1793461" y="1770179"/>
            <a:ext cx="2738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/>
              <a:t>Ahmet Yaşar, </a:t>
            </a:r>
            <a:r>
              <a:rPr lang="tr-TR" dirty="0"/>
              <a:t>Mehmet Çelik, Ali Yılmaz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E7DD3A9-7351-BD4D-D16A-15645F309FAD}"/>
              </a:ext>
            </a:extLst>
          </p:cNvPr>
          <p:cNvSpPr txBox="1"/>
          <p:nvPr/>
        </p:nvSpPr>
        <p:spPr>
          <a:xfrm>
            <a:off x="797668" y="1310318"/>
            <a:ext cx="4173166" cy="877163"/>
          </a:xfrm>
          <a:prstGeom prst="rect">
            <a:avLst/>
          </a:prstGeom>
          <a:solidFill>
            <a:schemeClr val="accent2">
              <a:lumMod val="20000"/>
              <a:lumOff val="80000"/>
              <a:alpha val="84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800" u="sng" dirty="0">
                <a:solidFill>
                  <a:srgbClr val="0000FF"/>
                </a:solidFill>
              </a:rPr>
              <a:t>SUNUM BAŞLIĞI</a:t>
            </a:r>
          </a:p>
          <a:p>
            <a:pPr algn="ctr"/>
            <a:r>
              <a:rPr lang="tr-TR" u="sng" dirty="0">
                <a:solidFill>
                  <a:srgbClr val="0000FF"/>
                </a:solidFill>
              </a:rPr>
              <a:t>Öğrenci Adı Soyadı*, </a:t>
            </a:r>
            <a:r>
              <a:rPr lang="tr-TR" dirty="0">
                <a:solidFill>
                  <a:srgbClr val="0000FF"/>
                </a:solidFill>
              </a:rPr>
              <a:t>Danışman Adı Soyadı, </a:t>
            </a:r>
          </a:p>
          <a:p>
            <a:pPr algn="ctr"/>
            <a:r>
              <a:rPr lang="tr-TR" sz="800" dirty="0">
                <a:solidFill>
                  <a:srgbClr val="0000FF"/>
                </a:solidFill>
              </a:rPr>
              <a:t>*Bölüm Bilgisi (</a:t>
            </a:r>
            <a:r>
              <a:rPr lang="tr-TR" sz="800" dirty="0" err="1">
                <a:solidFill>
                  <a:schemeClr val="tx1"/>
                </a:solidFill>
              </a:rPr>
              <a:t>Ör:Dicle</a:t>
            </a:r>
            <a:r>
              <a:rPr lang="tr-TR" sz="800" dirty="0">
                <a:solidFill>
                  <a:schemeClr val="tx1"/>
                </a:solidFill>
              </a:rPr>
              <a:t> Üniversitesi, Ziraat Fakültesi Zootekni Bölümü</a:t>
            </a:r>
            <a:r>
              <a:rPr lang="tr-TR" sz="800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tr-TR" sz="800">
                <a:solidFill>
                  <a:srgbClr val="0000FF"/>
                </a:solidFill>
              </a:rPr>
              <a:t>*</a:t>
            </a:r>
            <a:r>
              <a:rPr lang="tr-TR" sz="80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Öğrenci </a:t>
            </a:r>
            <a:r>
              <a:rPr lang="tr-TR" sz="8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e-posta (</a:t>
            </a:r>
            <a:r>
              <a:rPr lang="tr-TR" sz="800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Örn</a:t>
            </a:r>
            <a:r>
              <a:rPr lang="tr-TR" sz="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ahmetyasar.@dicle.edu.tr</a:t>
            </a:r>
            <a:r>
              <a:rPr lang="tr-TR" sz="800" dirty="0">
                <a:solidFill>
                  <a:srgbClr val="0000FF"/>
                </a:solidFill>
              </a:rPr>
              <a:t>)</a:t>
            </a:r>
          </a:p>
          <a:p>
            <a:pPr algn="ctr"/>
            <a:endParaRPr lang="tr-TR" sz="800" dirty="0"/>
          </a:p>
        </p:txBody>
      </p:sp>
      <p:pic>
        <p:nvPicPr>
          <p:cNvPr id="1026" name="Picture 2" descr="C:\Users\ASUS\Desktop\SEMPOZYUM\logolar\F.B.E 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4896" y="120267"/>
            <a:ext cx="476216" cy="483904"/>
          </a:xfrm>
          <a:prstGeom prst="rect">
            <a:avLst/>
          </a:prstGeom>
          <a:noFill/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4CF395F-0664-207F-88DF-2A60ACF4E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62" y="143953"/>
            <a:ext cx="472774" cy="48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0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9476" y="4738"/>
            <a:ext cx="5761038" cy="3240088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sp>
        <p:nvSpPr>
          <p:cNvPr id="5" name="Slayt Numarası Yer Tutucusu 1">
            <a:extLst>
              <a:ext uri="{FF2B5EF4-FFF2-40B4-BE49-F238E27FC236}">
                <a16:creationId xmlns:a16="http://schemas.microsoft.com/office/drawing/2014/main" id="{A75B134F-1381-6643-9892-EF3795A8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8078" y="2869764"/>
            <a:ext cx="172832" cy="174492"/>
          </a:xfrm>
          <a:solidFill>
            <a:srgbClr val="39296F"/>
          </a:solidFill>
        </p:spPr>
        <p:txBody>
          <a:bodyPr/>
          <a:lstStyle/>
          <a:p>
            <a:pPr algn="ctr"/>
            <a:fld id="{186F37AB-23D9-4893-864B-45B1C99F6011}" type="slidenum">
              <a:rPr lang="tr-TR" sz="5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2</a:t>
            </a:fld>
            <a:endParaRPr lang="tr-TR" sz="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6552664-13FF-4841-9394-7C4059747827}"/>
              </a:ext>
            </a:extLst>
          </p:cNvPr>
          <p:cNvSpPr txBox="1"/>
          <p:nvPr/>
        </p:nvSpPr>
        <p:spPr>
          <a:xfrm>
            <a:off x="0" y="538507"/>
            <a:ext cx="754768" cy="197980"/>
          </a:xfrm>
          <a:prstGeom prst="snip1Rect">
            <a:avLst/>
          </a:prstGeom>
          <a:solidFill>
            <a:schemeClr val="bg2"/>
          </a:solidFill>
          <a:ln w="28575">
            <a:solidFill>
              <a:srgbClr val="39296F"/>
            </a:solidFill>
          </a:ln>
        </p:spPr>
        <p:txBody>
          <a:bodyPr wrap="square" lIns="43205" tIns="21603" rIns="43205" bIns="21603" rtlCol="0">
            <a:spAutoFit/>
          </a:bodyPr>
          <a:lstStyle/>
          <a:p>
            <a:pPr algn="ctr"/>
            <a:r>
              <a:rPr lang="tr-TR" b="1" dirty="0">
                <a:solidFill>
                  <a:srgbClr val="3929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GİRİŞ</a:t>
            </a:r>
          </a:p>
        </p:txBody>
      </p:sp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0C50C5B3-AD3B-E64D-826C-AA324BD9DB23}"/>
              </a:ext>
            </a:extLst>
          </p:cNvPr>
          <p:cNvCxnSpPr>
            <a:cxnSpLocks/>
          </p:cNvCxnSpPr>
          <p:nvPr/>
        </p:nvCxnSpPr>
        <p:spPr>
          <a:xfrm>
            <a:off x="598251" y="2950363"/>
            <a:ext cx="4769772" cy="0"/>
          </a:xfrm>
          <a:prstGeom prst="line">
            <a:avLst/>
          </a:prstGeom>
          <a:ln w="12700">
            <a:solidFill>
              <a:srgbClr val="3929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186783" y="847185"/>
            <a:ext cx="5376245" cy="1890287"/>
          </a:xfrm>
          <a:prstGeom prst="rect">
            <a:avLst/>
          </a:prstGeom>
        </p:spPr>
        <p:txBody>
          <a:bodyPr wrap="square" lIns="43205" tIns="21603" rIns="43205" bIns="21603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Giriş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Araştırmanın «konusu, sorunu, amacı ve önemi» açıklanmalıdır. Varsa </a:t>
            </a:r>
            <a:r>
              <a:rPr lang="tr-TR" alt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sayıltılar</a:t>
            </a: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(varsayımlar) ve sınırlılıklar (kısıtlar) da bu bölümde yer almalıdır.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BÖLÜMDEKİ SAYFALAR ÇOĞALTILABİLİR. SAYFA SAYISINDA BİR SINIRLAMA YOKTUR.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79308" y="139898"/>
            <a:ext cx="5383721" cy="223738"/>
            <a:chOff x="798512" y="258009"/>
            <a:chExt cx="11393490" cy="473565"/>
          </a:xfrm>
        </p:grpSpPr>
        <p:cxnSp>
          <p:nvCxnSpPr>
            <p:cNvPr id="41" name="Düz Bağlayıcı 40">
              <a:extLst>
                <a:ext uri="{FF2B5EF4-FFF2-40B4-BE49-F238E27FC236}">
                  <a16:creationId xmlns:a16="http://schemas.microsoft.com/office/drawing/2014/main" id="{0C50C5B3-AD3B-E64D-826C-AA324BD9DB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402" y="524022"/>
              <a:ext cx="8364601" cy="4792"/>
            </a:xfrm>
            <a:prstGeom prst="line">
              <a:avLst/>
            </a:prstGeom>
            <a:ln w="12700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Metin kutusu 22">
              <a:extLst>
                <a:ext uri="{FF2B5EF4-FFF2-40B4-BE49-F238E27FC236}">
                  <a16:creationId xmlns:a16="http://schemas.microsoft.com/office/drawing/2014/main" id="{86552664-13FF-4841-9394-7C4059747827}"/>
                </a:ext>
              </a:extLst>
            </p:cNvPr>
            <p:cNvSpPr txBox="1"/>
            <p:nvPr/>
          </p:nvSpPr>
          <p:spPr>
            <a:xfrm>
              <a:off x="9666474" y="275564"/>
              <a:ext cx="2525528" cy="456010"/>
            </a:xfrm>
            <a:prstGeom prst="rect">
              <a:avLst/>
            </a:prstGeom>
            <a:solidFill>
              <a:srgbClr val="39296F"/>
            </a:solidFill>
            <a:ln>
              <a:solidFill>
                <a:srgbClr val="39296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Fen Bilimleri Enstitüsü</a:t>
              </a:r>
            </a:p>
            <a:p>
              <a:pPr algn="ctr"/>
              <a:r>
                <a:rPr lang="tr-TR" sz="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Seminer Sunumu</a:t>
              </a:r>
            </a:p>
          </p:txBody>
        </p:sp>
        <p:sp>
          <p:nvSpPr>
            <p:cNvPr id="27" name="Metin kutusu 26">
              <a:extLst>
                <a:ext uri="{FF2B5EF4-FFF2-40B4-BE49-F238E27FC236}">
                  <a16:creationId xmlns:a16="http://schemas.microsoft.com/office/drawing/2014/main" id="{0669474C-69A1-8545-87B1-C3F596004E28}"/>
                </a:ext>
              </a:extLst>
            </p:cNvPr>
            <p:cNvSpPr txBox="1"/>
            <p:nvPr/>
          </p:nvSpPr>
          <p:spPr>
            <a:xfrm>
              <a:off x="798512" y="258009"/>
              <a:ext cx="7837147" cy="358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284"/>
                </a:spcBef>
                <a:spcAft>
                  <a:spcPts val="284"/>
                </a:spcAft>
              </a:pPr>
              <a:r>
                <a:rPr lang="tr-TR" sz="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Sunum Başlığı</a:t>
              </a:r>
            </a:p>
          </p:txBody>
        </p:sp>
      </p:grpSp>
      <p:pic>
        <p:nvPicPr>
          <p:cNvPr id="36" name="Picture 5" descr="C:\Users\ASUS\Desktop\fbe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101" y="124247"/>
            <a:ext cx="257699" cy="261859"/>
          </a:xfrm>
          <a:prstGeom prst="rect">
            <a:avLst/>
          </a:prstGeom>
          <a:noFill/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A6F7B8C-14CD-87BE-5F76-52673E1A7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71" y="2779295"/>
            <a:ext cx="344591" cy="3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1186C-7F4D-B790-79B8-B71516FC3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>
            <a:extLst>
              <a:ext uri="{FF2B5EF4-FFF2-40B4-BE49-F238E27FC236}">
                <a16:creationId xmlns:a16="http://schemas.microsoft.com/office/drawing/2014/main" id="{3FA2EA31-97B0-A3AE-61FB-1BBA1F828614}"/>
              </a:ext>
            </a:extLst>
          </p:cNvPr>
          <p:cNvSpPr/>
          <p:nvPr/>
        </p:nvSpPr>
        <p:spPr>
          <a:xfrm>
            <a:off x="9476" y="4738"/>
            <a:ext cx="5761038" cy="3240088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sp>
        <p:nvSpPr>
          <p:cNvPr id="5" name="Slayt Numarası Yer Tutucusu 1">
            <a:extLst>
              <a:ext uri="{FF2B5EF4-FFF2-40B4-BE49-F238E27FC236}">
                <a16:creationId xmlns:a16="http://schemas.microsoft.com/office/drawing/2014/main" id="{6667FB11-F3A5-5E80-1943-4786E78C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8078" y="2869764"/>
            <a:ext cx="172832" cy="174492"/>
          </a:xfrm>
          <a:solidFill>
            <a:srgbClr val="39296F"/>
          </a:solidFill>
        </p:spPr>
        <p:txBody>
          <a:bodyPr/>
          <a:lstStyle/>
          <a:p>
            <a:pPr algn="ctr"/>
            <a:fld id="{186F37AB-23D9-4893-864B-45B1C99F6011}" type="slidenum">
              <a:rPr lang="tr-TR" sz="5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3</a:t>
            </a:fld>
            <a:endParaRPr lang="tr-TR" sz="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7AFA0306-96B1-59BF-01FA-21EC59094FCA}"/>
              </a:ext>
            </a:extLst>
          </p:cNvPr>
          <p:cNvCxnSpPr>
            <a:cxnSpLocks/>
          </p:cNvCxnSpPr>
          <p:nvPr/>
        </p:nvCxnSpPr>
        <p:spPr>
          <a:xfrm>
            <a:off x="598251" y="2950363"/>
            <a:ext cx="4769772" cy="0"/>
          </a:xfrm>
          <a:prstGeom prst="line">
            <a:avLst/>
          </a:prstGeom>
          <a:ln w="12700">
            <a:solidFill>
              <a:srgbClr val="3929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 2">
            <a:extLst>
              <a:ext uri="{FF2B5EF4-FFF2-40B4-BE49-F238E27FC236}">
                <a16:creationId xmlns:a16="http://schemas.microsoft.com/office/drawing/2014/main" id="{53D26CF6-3892-A1F3-147D-8994D5965507}"/>
              </a:ext>
            </a:extLst>
          </p:cNvPr>
          <p:cNvGrpSpPr/>
          <p:nvPr/>
        </p:nvGrpSpPr>
        <p:grpSpPr>
          <a:xfrm>
            <a:off x="179308" y="139898"/>
            <a:ext cx="5383721" cy="223738"/>
            <a:chOff x="798512" y="258009"/>
            <a:chExt cx="11393490" cy="473565"/>
          </a:xfrm>
        </p:grpSpPr>
        <p:cxnSp>
          <p:nvCxnSpPr>
            <p:cNvPr id="41" name="Düz Bağlayıcı 40">
              <a:extLst>
                <a:ext uri="{FF2B5EF4-FFF2-40B4-BE49-F238E27FC236}">
                  <a16:creationId xmlns:a16="http://schemas.microsoft.com/office/drawing/2014/main" id="{870588ED-2403-D686-F0D4-F55587478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402" y="524022"/>
              <a:ext cx="8364601" cy="4792"/>
            </a:xfrm>
            <a:prstGeom prst="line">
              <a:avLst/>
            </a:prstGeom>
            <a:ln w="12700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Metin kutusu 22">
              <a:extLst>
                <a:ext uri="{FF2B5EF4-FFF2-40B4-BE49-F238E27FC236}">
                  <a16:creationId xmlns:a16="http://schemas.microsoft.com/office/drawing/2014/main" id="{039DFCFE-5690-7398-38DD-F7749A3E0FE0}"/>
                </a:ext>
              </a:extLst>
            </p:cNvPr>
            <p:cNvSpPr txBox="1"/>
            <p:nvPr/>
          </p:nvSpPr>
          <p:spPr>
            <a:xfrm>
              <a:off x="9666474" y="275564"/>
              <a:ext cx="2525528" cy="456010"/>
            </a:xfrm>
            <a:prstGeom prst="rect">
              <a:avLst/>
            </a:prstGeom>
            <a:solidFill>
              <a:srgbClr val="39296F"/>
            </a:solidFill>
            <a:ln>
              <a:solidFill>
                <a:srgbClr val="39296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Fen Bilimleri Enstitüsü</a:t>
              </a:r>
            </a:p>
            <a:p>
              <a:pPr algn="ctr"/>
              <a:r>
                <a:rPr lang="tr-TR" sz="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Seminer Sunumu</a:t>
              </a:r>
            </a:p>
          </p:txBody>
        </p:sp>
        <p:sp>
          <p:nvSpPr>
            <p:cNvPr id="27" name="Metin kutusu 26">
              <a:extLst>
                <a:ext uri="{FF2B5EF4-FFF2-40B4-BE49-F238E27FC236}">
                  <a16:creationId xmlns:a16="http://schemas.microsoft.com/office/drawing/2014/main" id="{C20C86C6-ACEC-C5AC-B961-C4EE5A50DDDE}"/>
                </a:ext>
              </a:extLst>
            </p:cNvPr>
            <p:cNvSpPr txBox="1"/>
            <p:nvPr/>
          </p:nvSpPr>
          <p:spPr>
            <a:xfrm>
              <a:off x="798512" y="258009"/>
              <a:ext cx="7837147" cy="358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284"/>
                </a:spcBef>
                <a:spcAft>
                  <a:spcPts val="284"/>
                </a:spcAft>
              </a:pPr>
              <a:r>
                <a:rPr lang="tr-TR" sz="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Sunum Başlığı</a:t>
              </a:r>
            </a:p>
          </p:txBody>
        </p:sp>
      </p:grpSp>
      <p:pic>
        <p:nvPicPr>
          <p:cNvPr id="36" name="Picture 5" descr="C:\Users\ASUS\Desktop\fbe logo.png">
            <a:extLst>
              <a:ext uri="{FF2B5EF4-FFF2-40B4-BE49-F238E27FC236}">
                <a16:creationId xmlns:a16="http://schemas.microsoft.com/office/drawing/2014/main" id="{381E43A7-9351-B1DA-DDE0-0EFA2B61D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101" y="124247"/>
            <a:ext cx="257699" cy="261859"/>
          </a:xfrm>
          <a:prstGeom prst="rect">
            <a:avLst/>
          </a:prstGeom>
          <a:noFill/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A1066C6-799A-C72E-B0D4-B1402E366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71" y="2779295"/>
            <a:ext cx="344591" cy="35270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24D3077-F8A3-336C-7BAA-48781FBF3B0A}"/>
              </a:ext>
            </a:extLst>
          </p:cNvPr>
          <p:cNvSpPr txBox="1"/>
          <p:nvPr/>
        </p:nvSpPr>
        <p:spPr>
          <a:xfrm>
            <a:off x="1" y="538508"/>
            <a:ext cx="2225039" cy="197980"/>
          </a:xfrm>
          <a:prstGeom prst="snip1Rect">
            <a:avLst/>
          </a:prstGeom>
          <a:solidFill>
            <a:schemeClr val="bg2"/>
          </a:solidFill>
          <a:ln w="28575">
            <a:solidFill>
              <a:srgbClr val="39296F"/>
            </a:solidFill>
          </a:ln>
        </p:spPr>
        <p:txBody>
          <a:bodyPr wrap="square" lIns="43205" tIns="21603" rIns="43205" bIns="21603" rtlCol="0">
            <a:spAutoFit/>
          </a:bodyPr>
          <a:lstStyle/>
          <a:p>
            <a:pPr algn="ctr"/>
            <a:r>
              <a:rPr lang="tr-TR" b="1" dirty="0">
                <a:solidFill>
                  <a:srgbClr val="3929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KAVRAMSAL / KURAMSAL ÇERÇEVE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E9680BA-3A95-0C72-7D85-3D652A365481}"/>
              </a:ext>
            </a:extLst>
          </p:cNvPr>
          <p:cNvSpPr/>
          <p:nvPr/>
        </p:nvSpPr>
        <p:spPr>
          <a:xfrm>
            <a:off x="186784" y="941689"/>
            <a:ext cx="5354126" cy="1682538"/>
          </a:xfrm>
          <a:prstGeom prst="rect">
            <a:avLst/>
          </a:prstGeom>
        </p:spPr>
        <p:txBody>
          <a:bodyPr wrap="square" lIns="43205" tIns="21603" rIns="43205" bIns="21603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Kavramsal / Kuramsal Çerçeve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Araştırmanın teorik temelleri ve literatürdeki konumu kısaca verilmelidir.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BÖLÜMDEKİ SAYFALAR ÇOĞALTILABİLİR. SAYFA SAYISINDA BİR SINIRLAMA YOKTUR.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5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AE6B46-3EBB-167A-CC78-C22C94AE2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>
            <a:extLst>
              <a:ext uri="{FF2B5EF4-FFF2-40B4-BE49-F238E27FC236}">
                <a16:creationId xmlns:a16="http://schemas.microsoft.com/office/drawing/2014/main" id="{CA1C79B3-2DD0-C328-9293-17B97F12ED51}"/>
              </a:ext>
            </a:extLst>
          </p:cNvPr>
          <p:cNvSpPr/>
          <p:nvPr/>
        </p:nvSpPr>
        <p:spPr>
          <a:xfrm>
            <a:off x="9476" y="4738"/>
            <a:ext cx="5761038" cy="3240088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sp>
        <p:nvSpPr>
          <p:cNvPr id="5" name="Slayt Numarası Yer Tutucusu 1">
            <a:extLst>
              <a:ext uri="{FF2B5EF4-FFF2-40B4-BE49-F238E27FC236}">
                <a16:creationId xmlns:a16="http://schemas.microsoft.com/office/drawing/2014/main" id="{7342CA59-DD06-4886-534D-21E13835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8078" y="2869764"/>
            <a:ext cx="172832" cy="174492"/>
          </a:xfrm>
          <a:solidFill>
            <a:srgbClr val="39296F"/>
          </a:solidFill>
        </p:spPr>
        <p:txBody>
          <a:bodyPr/>
          <a:lstStyle/>
          <a:p>
            <a:pPr algn="ctr"/>
            <a:fld id="{186F37AB-23D9-4893-864B-45B1C99F6011}" type="slidenum">
              <a:rPr lang="tr-TR" sz="5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4</a:t>
            </a:fld>
            <a:endParaRPr lang="tr-TR" sz="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CA0B5975-E7CD-2FA6-56FD-710EC977F638}"/>
              </a:ext>
            </a:extLst>
          </p:cNvPr>
          <p:cNvCxnSpPr>
            <a:cxnSpLocks/>
          </p:cNvCxnSpPr>
          <p:nvPr/>
        </p:nvCxnSpPr>
        <p:spPr>
          <a:xfrm>
            <a:off x="598251" y="2950363"/>
            <a:ext cx="4769772" cy="0"/>
          </a:xfrm>
          <a:prstGeom prst="line">
            <a:avLst/>
          </a:prstGeom>
          <a:ln w="12700">
            <a:solidFill>
              <a:srgbClr val="3929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 2">
            <a:extLst>
              <a:ext uri="{FF2B5EF4-FFF2-40B4-BE49-F238E27FC236}">
                <a16:creationId xmlns:a16="http://schemas.microsoft.com/office/drawing/2014/main" id="{AF14583F-E6A0-F0EF-09EE-69FC2E07BDA1}"/>
              </a:ext>
            </a:extLst>
          </p:cNvPr>
          <p:cNvGrpSpPr/>
          <p:nvPr/>
        </p:nvGrpSpPr>
        <p:grpSpPr>
          <a:xfrm>
            <a:off x="179308" y="139898"/>
            <a:ext cx="5383721" cy="223738"/>
            <a:chOff x="798512" y="258009"/>
            <a:chExt cx="11393490" cy="473565"/>
          </a:xfrm>
        </p:grpSpPr>
        <p:cxnSp>
          <p:nvCxnSpPr>
            <p:cNvPr id="41" name="Düz Bağlayıcı 40">
              <a:extLst>
                <a:ext uri="{FF2B5EF4-FFF2-40B4-BE49-F238E27FC236}">
                  <a16:creationId xmlns:a16="http://schemas.microsoft.com/office/drawing/2014/main" id="{84765F1D-03D5-4F39-9485-498C2119E9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402" y="524022"/>
              <a:ext cx="8364601" cy="4792"/>
            </a:xfrm>
            <a:prstGeom prst="line">
              <a:avLst/>
            </a:prstGeom>
            <a:ln w="12700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Metin kutusu 22">
              <a:extLst>
                <a:ext uri="{FF2B5EF4-FFF2-40B4-BE49-F238E27FC236}">
                  <a16:creationId xmlns:a16="http://schemas.microsoft.com/office/drawing/2014/main" id="{4605054C-BDA8-0F42-BB59-29D4D626B110}"/>
                </a:ext>
              </a:extLst>
            </p:cNvPr>
            <p:cNvSpPr txBox="1"/>
            <p:nvPr/>
          </p:nvSpPr>
          <p:spPr>
            <a:xfrm>
              <a:off x="9666474" y="275564"/>
              <a:ext cx="2525528" cy="456010"/>
            </a:xfrm>
            <a:prstGeom prst="rect">
              <a:avLst/>
            </a:prstGeom>
            <a:solidFill>
              <a:srgbClr val="39296F"/>
            </a:solidFill>
            <a:ln>
              <a:solidFill>
                <a:srgbClr val="39296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Fen Bilimleri Enstitüsü</a:t>
              </a:r>
            </a:p>
            <a:p>
              <a:pPr algn="ctr"/>
              <a:r>
                <a:rPr lang="tr-TR" sz="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Seminer Sunumu</a:t>
              </a:r>
            </a:p>
          </p:txBody>
        </p:sp>
        <p:sp>
          <p:nvSpPr>
            <p:cNvPr id="27" name="Metin kutusu 26">
              <a:extLst>
                <a:ext uri="{FF2B5EF4-FFF2-40B4-BE49-F238E27FC236}">
                  <a16:creationId xmlns:a16="http://schemas.microsoft.com/office/drawing/2014/main" id="{D728769A-C83A-2246-9E71-D32558E6E359}"/>
                </a:ext>
              </a:extLst>
            </p:cNvPr>
            <p:cNvSpPr txBox="1"/>
            <p:nvPr/>
          </p:nvSpPr>
          <p:spPr>
            <a:xfrm>
              <a:off x="798512" y="258009"/>
              <a:ext cx="7837147" cy="358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284"/>
                </a:spcBef>
                <a:spcAft>
                  <a:spcPts val="284"/>
                </a:spcAft>
              </a:pPr>
              <a:r>
                <a:rPr lang="tr-TR" sz="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Sunum Başlığı</a:t>
              </a:r>
            </a:p>
          </p:txBody>
        </p:sp>
      </p:grpSp>
      <p:pic>
        <p:nvPicPr>
          <p:cNvPr id="36" name="Picture 5" descr="C:\Users\ASUS\Desktop\fbe logo.png">
            <a:extLst>
              <a:ext uri="{FF2B5EF4-FFF2-40B4-BE49-F238E27FC236}">
                <a16:creationId xmlns:a16="http://schemas.microsoft.com/office/drawing/2014/main" id="{8AED97CE-94BF-F0B2-0C05-A83D59DAF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101" y="124247"/>
            <a:ext cx="257699" cy="261859"/>
          </a:xfrm>
          <a:prstGeom prst="rect">
            <a:avLst/>
          </a:prstGeom>
          <a:noFill/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D6FA601-8A8E-A96B-99E5-C2C45E21A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71" y="2779295"/>
            <a:ext cx="344591" cy="352704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6C9F3B22-BDE7-635A-D253-4F81AC861D49}"/>
              </a:ext>
            </a:extLst>
          </p:cNvPr>
          <p:cNvSpPr txBox="1"/>
          <p:nvPr/>
        </p:nvSpPr>
        <p:spPr>
          <a:xfrm>
            <a:off x="0" y="538507"/>
            <a:ext cx="882159" cy="197980"/>
          </a:xfrm>
          <a:prstGeom prst="snip1Rect">
            <a:avLst/>
          </a:prstGeom>
          <a:solidFill>
            <a:schemeClr val="bg2"/>
          </a:solidFill>
          <a:ln w="28575">
            <a:solidFill>
              <a:srgbClr val="39296F"/>
            </a:solidFill>
          </a:ln>
        </p:spPr>
        <p:txBody>
          <a:bodyPr wrap="square" lIns="43205" tIns="21603" rIns="43205" bIns="21603" rtlCol="0">
            <a:spAutoFit/>
          </a:bodyPr>
          <a:lstStyle/>
          <a:p>
            <a:pPr algn="ctr"/>
            <a:r>
              <a:rPr lang="tr-TR" b="1" dirty="0">
                <a:solidFill>
                  <a:srgbClr val="3929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YÖNTEM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93C448E9-9DE4-2787-1E93-1F3F29A397FB}"/>
              </a:ext>
            </a:extLst>
          </p:cNvPr>
          <p:cNvSpPr/>
          <p:nvPr/>
        </p:nvSpPr>
        <p:spPr>
          <a:xfrm>
            <a:off x="185958" y="783407"/>
            <a:ext cx="5354952" cy="1890287"/>
          </a:xfrm>
          <a:prstGeom prst="rect">
            <a:avLst/>
          </a:prstGeom>
        </p:spPr>
        <p:txBody>
          <a:bodyPr wrap="square" lIns="43205" tIns="21603" rIns="43205" bIns="21603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Çalışmanın yöntem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Araştırma modeli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Veri toplama yöntemi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Evren ve örneklem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Kullanılan istatistiksel teknik(</a:t>
            </a:r>
            <a:r>
              <a:rPr lang="tr-TR" alt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</a:t>
            </a: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Veri çözümleme yaklaşımı vb. yöntemsel konular açıklanmalıdır.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BÖLÜMDEKİ SAYFALAR ÇOĞALTILABİLİR. SAYFA SAYISINDA BİR SINIRLAMA YOKTUR.</a:t>
            </a: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4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95D887-54F7-CCA8-D46C-CEF0AA5C1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>
            <a:extLst>
              <a:ext uri="{FF2B5EF4-FFF2-40B4-BE49-F238E27FC236}">
                <a16:creationId xmlns:a16="http://schemas.microsoft.com/office/drawing/2014/main" id="{8D96F283-28D9-ABCF-AB78-81CD7AE29DFC}"/>
              </a:ext>
            </a:extLst>
          </p:cNvPr>
          <p:cNvSpPr/>
          <p:nvPr/>
        </p:nvSpPr>
        <p:spPr>
          <a:xfrm>
            <a:off x="9476" y="4738"/>
            <a:ext cx="5761038" cy="3240088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sp>
        <p:nvSpPr>
          <p:cNvPr id="5" name="Slayt Numarası Yer Tutucusu 1">
            <a:extLst>
              <a:ext uri="{FF2B5EF4-FFF2-40B4-BE49-F238E27FC236}">
                <a16:creationId xmlns:a16="http://schemas.microsoft.com/office/drawing/2014/main" id="{1B0343A6-1D2B-4118-7D69-554C3747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8078" y="2869764"/>
            <a:ext cx="172832" cy="174492"/>
          </a:xfrm>
          <a:solidFill>
            <a:srgbClr val="39296F"/>
          </a:solidFill>
        </p:spPr>
        <p:txBody>
          <a:bodyPr/>
          <a:lstStyle/>
          <a:p>
            <a:pPr algn="ctr"/>
            <a:fld id="{186F37AB-23D9-4893-864B-45B1C99F6011}" type="slidenum">
              <a:rPr lang="tr-TR" sz="5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5</a:t>
            </a:fld>
            <a:endParaRPr lang="tr-TR" sz="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23244C61-A7F4-066E-9010-A777B2C9D3BB}"/>
              </a:ext>
            </a:extLst>
          </p:cNvPr>
          <p:cNvCxnSpPr>
            <a:cxnSpLocks/>
          </p:cNvCxnSpPr>
          <p:nvPr/>
        </p:nvCxnSpPr>
        <p:spPr>
          <a:xfrm>
            <a:off x="598251" y="2950363"/>
            <a:ext cx="4769772" cy="0"/>
          </a:xfrm>
          <a:prstGeom prst="line">
            <a:avLst/>
          </a:prstGeom>
          <a:ln w="12700">
            <a:solidFill>
              <a:srgbClr val="3929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 2">
            <a:extLst>
              <a:ext uri="{FF2B5EF4-FFF2-40B4-BE49-F238E27FC236}">
                <a16:creationId xmlns:a16="http://schemas.microsoft.com/office/drawing/2014/main" id="{011E38FD-6EBB-DB9E-AD86-ABA2CF62DFFE}"/>
              </a:ext>
            </a:extLst>
          </p:cNvPr>
          <p:cNvGrpSpPr/>
          <p:nvPr/>
        </p:nvGrpSpPr>
        <p:grpSpPr>
          <a:xfrm>
            <a:off x="179308" y="139898"/>
            <a:ext cx="5383721" cy="223738"/>
            <a:chOff x="798512" y="258009"/>
            <a:chExt cx="11393490" cy="473565"/>
          </a:xfrm>
        </p:grpSpPr>
        <p:cxnSp>
          <p:nvCxnSpPr>
            <p:cNvPr id="41" name="Düz Bağlayıcı 40">
              <a:extLst>
                <a:ext uri="{FF2B5EF4-FFF2-40B4-BE49-F238E27FC236}">
                  <a16:creationId xmlns:a16="http://schemas.microsoft.com/office/drawing/2014/main" id="{2BF939A2-A438-91D8-D2BA-0C8F0FD162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402" y="524022"/>
              <a:ext cx="8364601" cy="4792"/>
            </a:xfrm>
            <a:prstGeom prst="line">
              <a:avLst/>
            </a:prstGeom>
            <a:ln w="12700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Metin kutusu 22">
              <a:extLst>
                <a:ext uri="{FF2B5EF4-FFF2-40B4-BE49-F238E27FC236}">
                  <a16:creationId xmlns:a16="http://schemas.microsoft.com/office/drawing/2014/main" id="{15F906FD-6B3D-FFFD-E475-854E478AF2D7}"/>
                </a:ext>
              </a:extLst>
            </p:cNvPr>
            <p:cNvSpPr txBox="1"/>
            <p:nvPr/>
          </p:nvSpPr>
          <p:spPr>
            <a:xfrm>
              <a:off x="9666474" y="275564"/>
              <a:ext cx="2525528" cy="456010"/>
            </a:xfrm>
            <a:prstGeom prst="rect">
              <a:avLst/>
            </a:prstGeom>
            <a:solidFill>
              <a:srgbClr val="39296F"/>
            </a:solidFill>
            <a:ln>
              <a:solidFill>
                <a:srgbClr val="39296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Fen Bilimleri Enstitüsü</a:t>
              </a:r>
            </a:p>
            <a:p>
              <a:pPr algn="ctr"/>
              <a:r>
                <a:rPr lang="tr-TR" sz="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Seminer Sunumu</a:t>
              </a:r>
            </a:p>
          </p:txBody>
        </p:sp>
        <p:sp>
          <p:nvSpPr>
            <p:cNvPr id="27" name="Metin kutusu 26">
              <a:extLst>
                <a:ext uri="{FF2B5EF4-FFF2-40B4-BE49-F238E27FC236}">
                  <a16:creationId xmlns:a16="http://schemas.microsoft.com/office/drawing/2014/main" id="{01B5FBC8-4B04-FCD4-AC89-5A4211B770CB}"/>
                </a:ext>
              </a:extLst>
            </p:cNvPr>
            <p:cNvSpPr txBox="1"/>
            <p:nvPr/>
          </p:nvSpPr>
          <p:spPr>
            <a:xfrm>
              <a:off x="798512" y="258009"/>
              <a:ext cx="7837147" cy="358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284"/>
                </a:spcBef>
                <a:spcAft>
                  <a:spcPts val="284"/>
                </a:spcAft>
              </a:pPr>
              <a:r>
                <a:rPr lang="tr-TR" sz="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Sunum Başlığı</a:t>
              </a:r>
            </a:p>
          </p:txBody>
        </p:sp>
      </p:grpSp>
      <p:pic>
        <p:nvPicPr>
          <p:cNvPr id="36" name="Picture 5" descr="C:\Users\ASUS\Desktop\fbe logo.png">
            <a:extLst>
              <a:ext uri="{FF2B5EF4-FFF2-40B4-BE49-F238E27FC236}">
                <a16:creationId xmlns:a16="http://schemas.microsoft.com/office/drawing/2014/main" id="{A584F95F-98DB-A2FD-FF9D-6F185C131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101" y="124247"/>
            <a:ext cx="257699" cy="261859"/>
          </a:xfrm>
          <a:prstGeom prst="rect">
            <a:avLst/>
          </a:prstGeom>
          <a:noFill/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3D41B6A8-7B6A-780D-4A38-99683C623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71" y="2779295"/>
            <a:ext cx="344591" cy="35270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7D0FE9C-7FD9-E995-B978-0FF8AEECD9B6}"/>
              </a:ext>
            </a:extLst>
          </p:cNvPr>
          <p:cNvSpPr txBox="1"/>
          <p:nvPr/>
        </p:nvSpPr>
        <p:spPr>
          <a:xfrm>
            <a:off x="0" y="538507"/>
            <a:ext cx="882159" cy="197980"/>
          </a:xfrm>
          <a:prstGeom prst="snip1Rect">
            <a:avLst/>
          </a:prstGeom>
          <a:solidFill>
            <a:schemeClr val="bg2"/>
          </a:solidFill>
          <a:ln w="28575">
            <a:solidFill>
              <a:srgbClr val="39296F"/>
            </a:solidFill>
          </a:ln>
        </p:spPr>
        <p:txBody>
          <a:bodyPr wrap="square" lIns="43205" tIns="21603" rIns="43205" bIns="21603" rtlCol="0">
            <a:spAutoFit/>
          </a:bodyPr>
          <a:lstStyle/>
          <a:p>
            <a:pPr algn="ctr"/>
            <a:r>
              <a:rPr lang="tr-TR" b="1" dirty="0">
                <a:solidFill>
                  <a:srgbClr val="3929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BULGULAR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FB29785D-7D7E-B0E0-630D-5E2F848BCC90}"/>
              </a:ext>
            </a:extLst>
          </p:cNvPr>
          <p:cNvSpPr/>
          <p:nvPr/>
        </p:nvSpPr>
        <p:spPr>
          <a:xfrm>
            <a:off x="185958" y="817331"/>
            <a:ext cx="5354952" cy="1867204"/>
          </a:xfrm>
          <a:prstGeom prst="rect">
            <a:avLst/>
          </a:prstGeom>
        </p:spPr>
        <p:txBody>
          <a:bodyPr wrap="square" lIns="43205" tIns="21603" rIns="43205" bIns="21603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 ulaşılan bulgular açıklanmalı ve yorumlanmalıdır.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BÖLÜMDEKİ SAYFALAR ÇOĞALTILABİLİR. SAYFA SAYISINDA BİR SINIRLAMA YOKTUR.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0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616BA1-4545-0933-89D7-697FF7031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>
            <a:extLst>
              <a:ext uri="{FF2B5EF4-FFF2-40B4-BE49-F238E27FC236}">
                <a16:creationId xmlns:a16="http://schemas.microsoft.com/office/drawing/2014/main" id="{4A373B00-9FE5-4250-FEDC-B715A1CBBF5C}"/>
              </a:ext>
            </a:extLst>
          </p:cNvPr>
          <p:cNvSpPr/>
          <p:nvPr/>
        </p:nvSpPr>
        <p:spPr>
          <a:xfrm>
            <a:off x="9476" y="4738"/>
            <a:ext cx="5761038" cy="3240088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sp>
        <p:nvSpPr>
          <p:cNvPr id="5" name="Slayt Numarası Yer Tutucusu 1">
            <a:extLst>
              <a:ext uri="{FF2B5EF4-FFF2-40B4-BE49-F238E27FC236}">
                <a16:creationId xmlns:a16="http://schemas.microsoft.com/office/drawing/2014/main" id="{1E0AA9DA-2D52-3E5A-77D2-0651E0D8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8078" y="2869764"/>
            <a:ext cx="172832" cy="174492"/>
          </a:xfrm>
          <a:solidFill>
            <a:srgbClr val="39296F"/>
          </a:solidFill>
        </p:spPr>
        <p:txBody>
          <a:bodyPr/>
          <a:lstStyle/>
          <a:p>
            <a:pPr algn="ctr"/>
            <a:fld id="{186F37AB-23D9-4893-864B-45B1C99F6011}" type="slidenum">
              <a:rPr lang="tr-TR" sz="5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6</a:t>
            </a:fld>
            <a:endParaRPr lang="tr-TR" sz="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7C3D2D27-8E5C-65DE-664E-D2055E2F5296}"/>
              </a:ext>
            </a:extLst>
          </p:cNvPr>
          <p:cNvCxnSpPr>
            <a:cxnSpLocks/>
          </p:cNvCxnSpPr>
          <p:nvPr/>
        </p:nvCxnSpPr>
        <p:spPr>
          <a:xfrm>
            <a:off x="598251" y="2950363"/>
            <a:ext cx="4769772" cy="0"/>
          </a:xfrm>
          <a:prstGeom prst="line">
            <a:avLst/>
          </a:prstGeom>
          <a:ln w="12700">
            <a:solidFill>
              <a:srgbClr val="3929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 2">
            <a:extLst>
              <a:ext uri="{FF2B5EF4-FFF2-40B4-BE49-F238E27FC236}">
                <a16:creationId xmlns:a16="http://schemas.microsoft.com/office/drawing/2014/main" id="{9E5708A8-EE61-D82A-A6C4-25BC88ABEFDB}"/>
              </a:ext>
            </a:extLst>
          </p:cNvPr>
          <p:cNvGrpSpPr/>
          <p:nvPr/>
        </p:nvGrpSpPr>
        <p:grpSpPr>
          <a:xfrm>
            <a:off x="179308" y="139898"/>
            <a:ext cx="5383721" cy="223738"/>
            <a:chOff x="798512" y="258009"/>
            <a:chExt cx="11393490" cy="473565"/>
          </a:xfrm>
        </p:grpSpPr>
        <p:cxnSp>
          <p:nvCxnSpPr>
            <p:cNvPr id="41" name="Düz Bağlayıcı 40">
              <a:extLst>
                <a:ext uri="{FF2B5EF4-FFF2-40B4-BE49-F238E27FC236}">
                  <a16:creationId xmlns:a16="http://schemas.microsoft.com/office/drawing/2014/main" id="{91D4F905-BAB5-D05C-CE8F-00137D5805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402" y="524022"/>
              <a:ext cx="8364601" cy="4792"/>
            </a:xfrm>
            <a:prstGeom prst="line">
              <a:avLst/>
            </a:prstGeom>
            <a:ln w="12700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Metin kutusu 22">
              <a:extLst>
                <a:ext uri="{FF2B5EF4-FFF2-40B4-BE49-F238E27FC236}">
                  <a16:creationId xmlns:a16="http://schemas.microsoft.com/office/drawing/2014/main" id="{4ED8FB4F-4EC8-5341-357E-7FAAD94848A4}"/>
                </a:ext>
              </a:extLst>
            </p:cNvPr>
            <p:cNvSpPr txBox="1"/>
            <p:nvPr/>
          </p:nvSpPr>
          <p:spPr>
            <a:xfrm>
              <a:off x="9666474" y="275564"/>
              <a:ext cx="2525528" cy="456010"/>
            </a:xfrm>
            <a:prstGeom prst="rect">
              <a:avLst/>
            </a:prstGeom>
            <a:solidFill>
              <a:srgbClr val="39296F"/>
            </a:solidFill>
            <a:ln>
              <a:solidFill>
                <a:srgbClr val="39296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Fen Bilimleri Enstitüsü</a:t>
              </a:r>
            </a:p>
            <a:p>
              <a:pPr algn="ctr"/>
              <a:r>
                <a:rPr lang="tr-TR" sz="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Seminer Sunumu</a:t>
              </a:r>
            </a:p>
          </p:txBody>
        </p:sp>
        <p:sp>
          <p:nvSpPr>
            <p:cNvPr id="27" name="Metin kutusu 26">
              <a:extLst>
                <a:ext uri="{FF2B5EF4-FFF2-40B4-BE49-F238E27FC236}">
                  <a16:creationId xmlns:a16="http://schemas.microsoft.com/office/drawing/2014/main" id="{422E8405-3F38-9190-97AB-4B473E1B332A}"/>
                </a:ext>
              </a:extLst>
            </p:cNvPr>
            <p:cNvSpPr txBox="1"/>
            <p:nvPr/>
          </p:nvSpPr>
          <p:spPr>
            <a:xfrm>
              <a:off x="798512" y="258009"/>
              <a:ext cx="7837147" cy="358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284"/>
                </a:spcBef>
                <a:spcAft>
                  <a:spcPts val="284"/>
                </a:spcAft>
              </a:pPr>
              <a:r>
                <a:rPr lang="tr-TR" sz="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Sunum Başlığı</a:t>
              </a:r>
            </a:p>
          </p:txBody>
        </p:sp>
      </p:grpSp>
      <p:pic>
        <p:nvPicPr>
          <p:cNvPr id="36" name="Picture 5" descr="C:\Users\ASUS\Desktop\fbe logo.png">
            <a:extLst>
              <a:ext uri="{FF2B5EF4-FFF2-40B4-BE49-F238E27FC236}">
                <a16:creationId xmlns:a16="http://schemas.microsoft.com/office/drawing/2014/main" id="{4FEEEC85-A1FD-8F7E-4AAC-9852ED375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101" y="124247"/>
            <a:ext cx="257699" cy="261859"/>
          </a:xfrm>
          <a:prstGeom prst="rect">
            <a:avLst/>
          </a:prstGeom>
          <a:noFill/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D24C562C-CDD3-9ACB-3C1E-DB912BFDB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71" y="2779295"/>
            <a:ext cx="344591" cy="352704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16F2164B-3E3D-D9BB-4B37-93638D67D102}"/>
              </a:ext>
            </a:extLst>
          </p:cNvPr>
          <p:cNvSpPr txBox="1"/>
          <p:nvPr/>
        </p:nvSpPr>
        <p:spPr>
          <a:xfrm>
            <a:off x="0" y="538507"/>
            <a:ext cx="2138680" cy="197980"/>
          </a:xfrm>
          <a:prstGeom prst="snip1Rect">
            <a:avLst/>
          </a:prstGeom>
          <a:solidFill>
            <a:schemeClr val="bg2"/>
          </a:solidFill>
          <a:ln w="28575">
            <a:solidFill>
              <a:srgbClr val="39296F"/>
            </a:solidFill>
          </a:ln>
        </p:spPr>
        <p:txBody>
          <a:bodyPr wrap="square" lIns="43205" tIns="21603" rIns="43205" bIns="21603" rtlCol="0">
            <a:spAutoFit/>
          </a:bodyPr>
          <a:lstStyle/>
          <a:p>
            <a:pPr algn="ctr"/>
            <a:r>
              <a:rPr lang="tr-TR" b="1" dirty="0">
                <a:solidFill>
                  <a:srgbClr val="3929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SONUÇ, TARTIŞMA VE ÖNERİLER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B0BF5C9-A4FA-593C-C199-CD0F498A4908}"/>
              </a:ext>
            </a:extLst>
          </p:cNvPr>
          <p:cNvSpPr/>
          <p:nvPr/>
        </p:nvSpPr>
        <p:spPr>
          <a:xfrm>
            <a:off x="185958" y="852890"/>
            <a:ext cx="5354952" cy="1797954"/>
          </a:xfrm>
          <a:prstGeom prst="rect">
            <a:avLst/>
          </a:prstGeom>
        </p:spPr>
        <p:txBody>
          <a:bodyPr wrap="square" lIns="43205" tIns="21603" rIns="43205" bIns="21603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 araştırmanın sonuçlarına yer verilmeli, ulaşılan sonuçlar tartışılmalı ve öneriler sunulmalıdır.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BÖLÜMDEKİ SAYFALAR ÇOĞALTILABİLİR. SAYFA SAYISINDA BİR SINIRLAMA YOKTUR.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2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8621BB-82A9-CD86-DA8A-3D4BA7EF0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>
            <a:extLst>
              <a:ext uri="{FF2B5EF4-FFF2-40B4-BE49-F238E27FC236}">
                <a16:creationId xmlns:a16="http://schemas.microsoft.com/office/drawing/2014/main" id="{9D8DCC6C-01CE-C417-F0CE-4A9823FCF005}"/>
              </a:ext>
            </a:extLst>
          </p:cNvPr>
          <p:cNvSpPr/>
          <p:nvPr/>
        </p:nvSpPr>
        <p:spPr>
          <a:xfrm>
            <a:off x="9476" y="4738"/>
            <a:ext cx="5761038" cy="3240088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sp>
        <p:nvSpPr>
          <p:cNvPr id="5" name="Slayt Numarası Yer Tutucusu 1">
            <a:extLst>
              <a:ext uri="{FF2B5EF4-FFF2-40B4-BE49-F238E27FC236}">
                <a16:creationId xmlns:a16="http://schemas.microsoft.com/office/drawing/2014/main" id="{92DF10A0-7144-5218-F46A-7316E7EC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8078" y="2869764"/>
            <a:ext cx="172832" cy="174492"/>
          </a:xfrm>
          <a:solidFill>
            <a:srgbClr val="39296F"/>
          </a:solidFill>
        </p:spPr>
        <p:txBody>
          <a:bodyPr/>
          <a:lstStyle/>
          <a:p>
            <a:pPr algn="ctr"/>
            <a:fld id="{186F37AB-23D9-4893-864B-45B1C99F6011}" type="slidenum">
              <a:rPr lang="tr-TR" sz="5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7</a:t>
            </a:fld>
            <a:endParaRPr lang="tr-TR" sz="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AE0B70C0-77CC-6566-F754-D1E61F08C79B}"/>
              </a:ext>
            </a:extLst>
          </p:cNvPr>
          <p:cNvCxnSpPr>
            <a:cxnSpLocks/>
          </p:cNvCxnSpPr>
          <p:nvPr/>
        </p:nvCxnSpPr>
        <p:spPr>
          <a:xfrm>
            <a:off x="598251" y="2950363"/>
            <a:ext cx="4769772" cy="0"/>
          </a:xfrm>
          <a:prstGeom prst="line">
            <a:avLst/>
          </a:prstGeom>
          <a:ln w="12700">
            <a:solidFill>
              <a:srgbClr val="3929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 2">
            <a:extLst>
              <a:ext uri="{FF2B5EF4-FFF2-40B4-BE49-F238E27FC236}">
                <a16:creationId xmlns:a16="http://schemas.microsoft.com/office/drawing/2014/main" id="{00FB8F61-B4C6-4FAB-C913-55F2529B2A5F}"/>
              </a:ext>
            </a:extLst>
          </p:cNvPr>
          <p:cNvGrpSpPr/>
          <p:nvPr/>
        </p:nvGrpSpPr>
        <p:grpSpPr>
          <a:xfrm>
            <a:off x="179308" y="139898"/>
            <a:ext cx="5383721" cy="223738"/>
            <a:chOff x="798512" y="258009"/>
            <a:chExt cx="11393490" cy="473565"/>
          </a:xfrm>
        </p:grpSpPr>
        <p:cxnSp>
          <p:nvCxnSpPr>
            <p:cNvPr id="41" name="Düz Bağlayıcı 40">
              <a:extLst>
                <a:ext uri="{FF2B5EF4-FFF2-40B4-BE49-F238E27FC236}">
                  <a16:creationId xmlns:a16="http://schemas.microsoft.com/office/drawing/2014/main" id="{74204BC6-A1C0-942E-BB9F-DCACA016E6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402" y="524022"/>
              <a:ext cx="8364601" cy="4792"/>
            </a:xfrm>
            <a:prstGeom prst="line">
              <a:avLst/>
            </a:prstGeom>
            <a:ln w="12700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Metin kutusu 22">
              <a:extLst>
                <a:ext uri="{FF2B5EF4-FFF2-40B4-BE49-F238E27FC236}">
                  <a16:creationId xmlns:a16="http://schemas.microsoft.com/office/drawing/2014/main" id="{6639CBAB-8583-74E2-5FD3-FCCD16626761}"/>
                </a:ext>
              </a:extLst>
            </p:cNvPr>
            <p:cNvSpPr txBox="1"/>
            <p:nvPr/>
          </p:nvSpPr>
          <p:spPr>
            <a:xfrm>
              <a:off x="9666474" y="275564"/>
              <a:ext cx="2525528" cy="456010"/>
            </a:xfrm>
            <a:prstGeom prst="rect">
              <a:avLst/>
            </a:prstGeom>
            <a:solidFill>
              <a:srgbClr val="39296F"/>
            </a:solidFill>
            <a:ln>
              <a:solidFill>
                <a:srgbClr val="39296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Fen Bilimleri Enstitüsü</a:t>
              </a:r>
            </a:p>
            <a:p>
              <a:pPr algn="ctr"/>
              <a:r>
                <a:rPr lang="tr-TR" sz="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Seminer Sunumu</a:t>
              </a:r>
            </a:p>
          </p:txBody>
        </p:sp>
        <p:sp>
          <p:nvSpPr>
            <p:cNvPr id="27" name="Metin kutusu 26">
              <a:extLst>
                <a:ext uri="{FF2B5EF4-FFF2-40B4-BE49-F238E27FC236}">
                  <a16:creationId xmlns:a16="http://schemas.microsoft.com/office/drawing/2014/main" id="{F34FBD9D-4176-731A-E418-A3DFBA4320D9}"/>
                </a:ext>
              </a:extLst>
            </p:cNvPr>
            <p:cNvSpPr txBox="1"/>
            <p:nvPr/>
          </p:nvSpPr>
          <p:spPr>
            <a:xfrm>
              <a:off x="798512" y="258009"/>
              <a:ext cx="7837147" cy="358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284"/>
                </a:spcBef>
                <a:spcAft>
                  <a:spcPts val="284"/>
                </a:spcAft>
              </a:pPr>
              <a:r>
                <a:rPr lang="tr-TR" sz="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Sunum Başlığı</a:t>
              </a:r>
            </a:p>
          </p:txBody>
        </p:sp>
      </p:grpSp>
      <p:pic>
        <p:nvPicPr>
          <p:cNvPr id="36" name="Picture 5" descr="C:\Users\ASUS\Desktop\fbe logo.png">
            <a:extLst>
              <a:ext uri="{FF2B5EF4-FFF2-40B4-BE49-F238E27FC236}">
                <a16:creationId xmlns:a16="http://schemas.microsoft.com/office/drawing/2014/main" id="{5B576D5F-A4D1-D9E2-AABE-EC0133420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101" y="124247"/>
            <a:ext cx="257699" cy="261859"/>
          </a:xfrm>
          <a:prstGeom prst="rect">
            <a:avLst/>
          </a:prstGeom>
          <a:noFill/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9B423DF-FCB5-1235-571D-F2C87710D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71" y="2779295"/>
            <a:ext cx="344591" cy="35270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1298B62-0750-74F3-1E90-D456FA3EE56F}"/>
              </a:ext>
            </a:extLst>
          </p:cNvPr>
          <p:cNvSpPr txBox="1"/>
          <p:nvPr/>
        </p:nvSpPr>
        <p:spPr>
          <a:xfrm>
            <a:off x="1" y="538507"/>
            <a:ext cx="1087119" cy="197980"/>
          </a:xfrm>
          <a:prstGeom prst="snip1Rect">
            <a:avLst/>
          </a:prstGeom>
          <a:solidFill>
            <a:schemeClr val="bg2"/>
          </a:solidFill>
          <a:ln w="28575">
            <a:solidFill>
              <a:srgbClr val="39296F"/>
            </a:solidFill>
          </a:ln>
        </p:spPr>
        <p:txBody>
          <a:bodyPr wrap="square" lIns="43205" tIns="21603" rIns="43205" bIns="21603" rtlCol="0">
            <a:spAutoFit/>
          </a:bodyPr>
          <a:lstStyle/>
          <a:p>
            <a:pPr algn="ctr"/>
            <a:r>
              <a:rPr lang="tr-TR" b="1" dirty="0">
                <a:solidFill>
                  <a:srgbClr val="3929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KAYNAKLAR</a:t>
            </a:r>
          </a:p>
        </p:txBody>
      </p:sp>
      <p:sp>
        <p:nvSpPr>
          <p:cNvPr id="6" name="Yuvarlatılmış Dikdörtgen 30">
            <a:extLst>
              <a:ext uri="{FF2B5EF4-FFF2-40B4-BE49-F238E27FC236}">
                <a16:creationId xmlns:a16="http://schemas.microsoft.com/office/drawing/2014/main" id="{967A4F80-2831-E2B2-B7AD-83DDC67D2B3F}"/>
              </a:ext>
            </a:extLst>
          </p:cNvPr>
          <p:cNvSpPr/>
          <p:nvPr/>
        </p:nvSpPr>
        <p:spPr>
          <a:xfrm>
            <a:off x="179308" y="810459"/>
            <a:ext cx="5274230" cy="18700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43205" tIns="21603" rIns="43205" bIns="21603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bölümde, dinleyicilerin faydalanabilmesi için, araştırmanın temel/referans kaynakları listelenmelidir.</a:t>
            </a: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4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  <a:alpha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0"/>
            <a:ext cx="5761038" cy="3240088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233124" y="688947"/>
            <a:ext cx="5283658" cy="1215870"/>
            <a:chOff x="493357" y="2144775"/>
            <a:chExt cx="11181727" cy="2573521"/>
          </a:xfrm>
        </p:grpSpPr>
        <p:grpSp>
          <p:nvGrpSpPr>
            <p:cNvPr id="6" name="Grup 5"/>
            <p:cNvGrpSpPr/>
            <p:nvPr/>
          </p:nvGrpSpPr>
          <p:grpSpPr>
            <a:xfrm>
              <a:off x="493357" y="2144775"/>
              <a:ext cx="11181727" cy="2573521"/>
              <a:chOff x="493357" y="2144775"/>
              <a:chExt cx="11181727" cy="2573521"/>
            </a:xfrm>
          </p:grpSpPr>
          <p:sp>
            <p:nvSpPr>
              <p:cNvPr id="23" name="Yuvarlatılmış Dikdörtgen 22">
                <a:extLst>
                  <a:ext uri="{FF2B5EF4-FFF2-40B4-BE49-F238E27FC236}">
                    <a16:creationId xmlns:a16="http://schemas.microsoft.com/office/drawing/2014/main" id="{9FEFF1AC-9613-F94F-A46E-5F418B450634}"/>
                  </a:ext>
                </a:extLst>
              </p:cNvPr>
              <p:cNvSpPr/>
              <p:nvPr/>
            </p:nvSpPr>
            <p:spPr>
              <a:xfrm>
                <a:off x="517546" y="3999228"/>
                <a:ext cx="11143693" cy="71906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3929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grpSp>
            <p:nvGrpSpPr>
              <p:cNvPr id="4" name="Grup 3"/>
              <p:cNvGrpSpPr/>
              <p:nvPr/>
            </p:nvGrpSpPr>
            <p:grpSpPr>
              <a:xfrm>
                <a:off x="493357" y="2144775"/>
                <a:ext cx="11181727" cy="1564932"/>
                <a:chOff x="493357" y="2144775"/>
                <a:chExt cx="11181727" cy="1564932"/>
              </a:xfrm>
            </p:grpSpPr>
            <p:sp>
              <p:nvSpPr>
                <p:cNvPr id="46" name="Yuvarlatılmış Dikdörtgen 45">
                  <a:extLst>
                    <a:ext uri="{FF2B5EF4-FFF2-40B4-BE49-F238E27FC236}">
                      <a16:creationId xmlns:a16="http://schemas.microsoft.com/office/drawing/2014/main" id="{9FEFF1AC-9613-F94F-A46E-5F418B450634}"/>
                    </a:ext>
                  </a:extLst>
                </p:cNvPr>
                <p:cNvSpPr/>
                <p:nvPr/>
              </p:nvSpPr>
              <p:spPr>
                <a:xfrm>
                  <a:off x="517546" y="2144775"/>
                  <a:ext cx="11143693" cy="1564932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rgbClr val="39296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/>
                </a:p>
              </p:txBody>
            </p:sp>
            <p:sp>
              <p:nvSpPr>
                <p:cNvPr id="26" name="Unvan 1">
                  <a:extLst>
                    <a:ext uri="{FF2B5EF4-FFF2-40B4-BE49-F238E27FC236}">
                      <a16:creationId xmlns:a16="http://schemas.microsoft.com/office/drawing/2014/main" id="{52F860A5-2A4C-CD41-A284-25166145D2A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3357" y="2321075"/>
                  <a:ext cx="11181727" cy="9540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7200" b="0" i="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lvl="0" algn="ctr">
                    <a:defRPr/>
                  </a:pPr>
                  <a:r>
                    <a:rPr lang="tr-TR" sz="17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Katılım ve Katkılarınız için Teşekkür Ederiz</a:t>
                  </a:r>
                </a:p>
              </p:txBody>
            </p:sp>
          </p:grpSp>
        </p:grpSp>
        <p:sp>
          <p:nvSpPr>
            <p:cNvPr id="60" name="Unvan 1">
              <a:extLst>
                <a:ext uri="{FF2B5EF4-FFF2-40B4-BE49-F238E27FC236}">
                  <a16:creationId xmlns:a16="http://schemas.microsoft.com/office/drawing/2014/main" id="{52F860A5-2A4C-CD41-A284-25166145D2AA}"/>
                </a:ext>
              </a:extLst>
            </p:cNvPr>
            <p:cNvSpPr txBox="1">
              <a:spLocks/>
            </p:cNvSpPr>
            <p:nvPr/>
          </p:nvSpPr>
          <p:spPr>
            <a:xfrm>
              <a:off x="517548" y="4170667"/>
              <a:ext cx="11143692" cy="34010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lvl="0" algn="ctr">
                <a:defRPr/>
              </a:pPr>
              <a:r>
                <a:rPr lang="tr-TR" sz="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Sunum Başlığı</a:t>
              </a:r>
            </a:p>
          </p:txBody>
        </p:sp>
      </p:grpSp>
      <p:sp>
        <p:nvSpPr>
          <p:cNvPr id="19" name="Metin kutusu 56">
            <a:extLst>
              <a:ext uri="{FF2B5EF4-FFF2-40B4-BE49-F238E27FC236}">
                <a16:creationId xmlns:a16="http://schemas.microsoft.com/office/drawing/2014/main" id="{F53E74B0-A4E9-B64A-B446-8624FB0D44F0}"/>
              </a:ext>
            </a:extLst>
          </p:cNvPr>
          <p:cNvSpPr txBox="1"/>
          <p:nvPr/>
        </p:nvSpPr>
        <p:spPr>
          <a:xfrm>
            <a:off x="1292042" y="2102414"/>
            <a:ext cx="1615009" cy="52837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lIns="43205" tIns="21603" rIns="43205" bIns="216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Öğrencinin Adı-Soyadı</a:t>
            </a:r>
          </a:p>
          <a:p>
            <a:pPr algn="ctr">
              <a:lnSpc>
                <a:spcPct val="150000"/>
              </a:lnSpc>
            </a:pPr>
            <a:r>
              <a:rPr lang="tr-TR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Bölüm Adı </a:t>
            </a:r>
          </a:p>
          <a:p>
            <a:pPr algn="ctr">
              <a:lnSpc>
                <a:spcPct val="150000"/>
              </a:lnSpc>
            </a:pPr>
            <a:r>
              <a:rPr lang="tr-TR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E-posta Adresi</a:t>
            </a:r>
          </a:p>
        </p:txBody>
      </p:sp>
      <p:sp>
        <p:nvSpPr>
          <p:cNvPr id="22" name="Metin kutusu 56">
            <a:extLst>
              <a:ext uri="{FF2B5EF4-FFF2-40B4-BE49-F238E27FC236}">
                <a16:creationId xmlns:a16="http://schemas.microsoft.com/office/drawing/2014/main" id="{F53E74B0-A4E9-B64A-B446-8624FB0D44F0}"/>
              </a:ext>
            </a:extLst>
          </p:cNvPr>
          <p:cNvSpPr txBox="1"/>
          <p:nvPr/>
        </p:nvSpPr>
        <p:spPr>
          <a:xfrm>
            <a:off x="2907051" y="2102414"/>
            <a:ext cx="1615009" cy="52837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lIns="43205" tIns="21603" rIns="43205" bIns="216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Danışman Adı-Soyadı</a:t>
            </a:r>
          </a:p>
          <a:p>
            <a:pPr algn="ctr">
              <a:lnSpc>
                <a:spcPct val="150000"/>
              </a:lnSpc>
            </a:pPr>
            <a:r>
              <a:rPr lang="tr-TR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Bölüm Adı</a:t>
            </a:r>
          </a:p>
          <a:p>
            <a:pPr algn="ctr">
              <a:lnSpc>
                <a:spcPct val="150000"/>
              </a:lnSpc>
            </a:pPr>
            <a:r>
              <a:rPr lang="tr-TR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E-posta Adresi</a:t>
            </a:r>
          </a:p>
        </p:txBody>
      </p:sp>
      <p:sp>
        <p:nvSpPr>
          <p:cNvPr id="17" name="Dikdörtgen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1789" y="124775"/>
            <a:ext cx="4044071" cy="224164"/>
          </a:xfrm>
          <a:prstGeom prst="rect">
            <a:avLst/>
          </a:prstGeom>
          <a:solidFill>
            <a:srgbClr val="39296F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r-TR" sz="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Dicle Üniversitesi – Fen Bilimleri Enstitüsü Seminer Sunumları</a:t>
            </a:r>
          </a:p>
        </p:txBody>
      </p:sp>
      <p:sp>
        <p:nvSpPr>
          <p:cNvPr id="21" name="Metin kutusu 39">
            <a:extLst>
              <a:ext uri="{FF2B5EF4-FFF2-40B4-BE49-F238E27FC236}">
                <a16:creationId xmlns:a16="http://schemas.microsoft.com/office/drawing/2014/main" id="{F53E74B0-A4E9-B64A-B446-8624FB0D44F0}"/>
              </a:ext>
            </a:extLst>
          </p:cNvPr>
          <p:cNvSpPr txBox="1"/>
          <p:nvPr/>
        </p:nvSpPr>
        <p:spPr>
          <a:xfrm>
            <a:off x="-1" y="3009256"/>
            <a:ext cx="3964021" cy="230832"/>
          </a:xfrm>
          <a:prstGeom prst="rect">
            <a:avLst/>
          </a:prstGeom>
          <a:solidFill>
            <a:srgbClr val="39296F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Seminer Sunumları 2026/12-14 Mayıs – Diyarbakır, Türkiye</a:t>
            </a:r>
          </a:p>
        </p:txBody>
      </p:sp>
      <p:pic>
        <p:nvPicPr>
          <p:cNvPr id="3" name="Picture 2" descr="C:\Users\ASUS\Desktop\SEMPOZYUM\logolar\F.B.E Logo.png">
            <a:extLst>
              <a:ext uri="{FF2B5EF4-FFF2-40B4-BE49-F238E27FC236}">
                <a16:creationId xmlns:a16="http://schemas.microsoft.com/office/drawing/2014/main" id="{65EAA50A-2713-793C-EC35-79C93FBB0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8398" y="-1881"/>
            <a:ext cx="476216" cy="483904"/>
          </a:xfrm>
          <a:prstGeom prst="rect">
            <a:avLst/>
          </a:prstGeom>
          <a:noFill/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72C15CB-4A10-B72E-249B-3EA45F640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62" y="-1882"/>
            <a:ext cx="472774" cy="48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9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344</Words>
  <Application>Microsoft Office PowerPoint</Application>
  <PresentationFormat>Custom</PresentationFormat>
  <Paragraphs>90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Serhat Adem SOP</dc:creator>
  <cp:lastModifiedBy>yeni</cp:lastModifiedBy>
  <cp:revision>136</cp:revision>
  <dcterms:created xsi:type="dcterms:W3CDTF">2021-09-25T11:01:20Z</dcterms:created>
  <dcterms:modified xsi:type="dcterms:W3CDTF">2026-04-21T06:22:21Z</dcterms:modified>
</cp:coreProperties>
</file>