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6" r:id="rId2"/>
    <p:sldId id="290" r:id="rId3"/>
    <p:sldId id="367" r:id="rId4"/>
    <p:sldId id="324" r:id="rId5"/>
    <p:sldId id="332" r:id="rId6"/>
    <p:sldId id="338" r:id="rId7"/>
    <p:sldId id="263" r:id="rId8"/>
    <p:sldId id="265" r:id="rId9"/>
    <p:sldId id="337" r:id="rId10"/>
    <p:sldId id="335" r:id="rId11"/>
    <p:sldId id="325" r:id="rId12"/>
    <p:sldId id="339" r:id="rId13"/>
    <p:sldId id="369" r:id="rId14"/>
    <p:sldId id="329" r:id="rId15"/>
    <p:sldId id="330" r:id="rId16"/>
    <p:sldId id="331" r:id="rId17"/>
    <p:sldId id="266" r:id="rId18"/>
    <p:sldId id="336" r:id="rId19"/>
    <p:sldId id="368" r:id="rId20"/>
  </p:sldIdLst>
  <p:sldSz cx="9144000" cy="6858000" type="screen4x3"/>
  <p:notesSz cx="6735763" cy="9866313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111" autoAdjust="0"/>
  </p:normalViewPr>
  <p:slideViewPr>
    <p:cSldViewPr>
      <p:cViewPr varScale="1">
        <p:scale>
          <a:sx n="106" d="100"/>
          <a:sy n="106" d="100"/>
        </p:scale>
        <p:origin x="176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1D120-D5D5-4027-94A2-6FFC573115F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FE71F-4F27-436C-B687-450D722164F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6176A-1296-42D1-AE76-D98DFDAF69B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AC805-9BE1-47A7-889F-D868248730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638AD-D578-4C06-AB6A-7C82EC807D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EBAF-F98C-45BC-B536-E5FEFFBC6AD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3DFDD-7568-468C-9B8F-A29EE2078E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4BF4D-7752-4FF9-8E81-785B10D630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53105-140D-4388-9E76-E9173128AD0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F7386-BDBC-4ACD-BD2D-773E1668FD5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8CE0B-C33F-424A-AFD2-4039D8C06AB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ECE3F2-394B-4012-AF40-CBD4EC754FB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500063"/>
            <a:ext cx="6215063" cy="1992312"/>
          </a:xfrm>
        </p:spPr>
        <p:txBody>
          <a:bodyPr/>
          <a:lstStyle/>
          <a:p>
            <a:pPr eaLnBrk="1" hangingPunct="1"/>
            <a:r>
              <a:rPr lang="tr-TR" altLang="tr-TR" sz="6000" b="1" dirty="0" smtClean="0"/>
              <a:t>DİCLE</a:t>
            </a:r>
            <a:r>
              <a:rPr lang="tr-TR" altLang="tr-TR" sz="6000" dirty="0" smtClean="0"/>
              <a:t> </a:t>
            </a:r>
            <a:r>
              <a:rPr lang="tr-TR" altLang="tr-TR" sz="6000" b="1" dirty="0" smtClean="0"/>
              <a:t>ÜNİVERSİTESİ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endParaRPr lang="tr-TR" altLang="tr-TR" sz="6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-819472"/>
            <a:ext cx="8501064" cy="8352928"/>
          </a:xfrm>
        </p:spPr>
        <p:txBody>
          <a:bodyPr numCol="2"/>
          <a:lstStyle/>
          <a:p>
            <a:pPr algn="l" eaLnBrk="1" hangingPunct="1">
              <a:defRPr/>
            </a:pPr>
            <a:endParaRPr lang="tr-TR" altLang="tr-TR" sz="1600" b="1" dirty="0" smtClean="0"/>
          </a:p>
          <a:p>
            <a:pPr algn="l" eaLnBrk="1" hangingPunct="1">
              <a:defRPr/>
            </a:pPr>
            <a:endParaRPr lang="tr-TR" altLang="tr-TR" sz="1600" b="1" dirty="0"/>
          </a:p>
          <a:p>
            <a:pPr algn="l" eaLnBrk="1" hangingPunct="1">
              <a:defRPr/>
            </a:pPr>
            <a:endParaRPr lang="tr-TR" altLang="tr-TR" sz="1600" b="1" dirty="0"/>
          </a:p>
          <a:p>
            <a:pPr algn="l" eaLnBrk="1" hangingPunct="1">
              <a:defRPr/>
            </a:pPr>
            <a:endParaRPr lang="tr-TR" altLang="tr-TR" sz="1600" b="1" dirty="0" smtClean="0"/>
          </a:p>
          <a:p>
            <a:pPr algn="l" eaLnBrk="1" hangingPunct="1">
              <a:defRPr/>
            </a:pPr>
            <a:endParaRPr lang="tr-TR" altLang="tr-TR" sz="1600" b="1" dirty="0"/>
          </a:p>
          <a:p>
            <a:pPr algn="l" eaLnBrk="1" hangingPunct="1">
              <a:defRPr/>
            </a:pPr>
            <a:endParaRPr lang="tr-TR" altLang="tr-TR" sz="1600" b="1" dirty="0" smtClean="0"/>
          </a:p>
          <a:p>
            <a:pPr algn="l" eaLnBrk="1" hangingPunct="1">
              <a:defRPr/>
            </a:pPr>
            <a:endParaRPr lang="tr-TR" altLang="tr-TR" sz="1600" b="1" dirty="0"/>
          </a:p>
          <a:p>
            <a:pPr algn="l" eaLnBrk="1" hangingPunct="1">
              <a:defRPr/>
            </a:pPr>
            <a:endParaRPr lang="tr-TR" altLang="tr-TR" sz="1600" b="1" dirty="0" smtClean="0"/>
          </a:p>
          <a:p>
            <a:pPr algn="l" eaLnBrk="1" hangingPunct="1">
              <a:defRPr/>
            </a:pPr>
            <a:endParaRPr lang="tr-TR" altLang="tr-TR" sz="1600" b="1" dirty="0"/>
          </a:p>
          <a:p>
            <a:pPr algn="l" eaLnBrk="1" hangingPunct="1">
              <a:defRPr/>
            </a:pPr>
            <a:endParaRPr lang="tr-TR" altLang="tr-TR" sz="1600" b="1" dirty="0" smtClean="0"/>
          </a:p>
          <a:p>
            <a:pPr algn="l" eaLnBrk="1" hangingPunct="1">
              <a:defRPr/>
            </a:pPr>
            <a:endParaRPr lang="tr-TR" altLang="tr-TR" sz="1600" b="1" dirty="0" smtClean="0"/>
          </a:p>
          <a:p>
            <a:pPr algn="l" eaLnBrk="1" hangingPunct="1">
              <a:defRPr/>
            </a:pPr>
            <a:endParaRPr lang="tr-TR" altLang="tr-TR" sz="16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500 EVLER 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GÖKKUŞAĞI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ŞATOPARK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BAYINDIRLIK-HATBOYU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İSTASYON-OFİS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ALAY- KURUÇEŞME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ŞEHİTLİK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TOPLUKONUT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BAĞLAR (YARIM OTOBÜS</a:t>
            </a:r>
            <a:r>
              <a:rPr lang="tr-TR" altLang="tr-TR" sz="2000" b="1" dirty="0" smtClean="0"/>
              <a:t>)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METROPOL-5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GAZİLER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TALAYTEPE-75. YOL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METROPOL-HAYATKENT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ÜÇ KUYULAR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DİCLEKENT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YENİYOL-HUZUREVLERİ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MEMURSEN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75. YOL</a:t>
            </a:r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  <a:p>
            <a:pPr algn="l" eaLnBrk="1" hangingPunct="1">
              <a:defRPr/>
            </a:pPr>
            <a:endParaRPr lang="tr-TR" altLang="tr-TR" sz="28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85750" y="2286000"/>
            <a:ext cx="2928938" cy="428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tr-TR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43" y="404664"/>
            <a:ext cx="1597646" cy="1609872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0379" y="404664"/>
            <a:ext cx="1624110" cy="1609872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118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1000108"/>
            <a:ext cx="6429375" cy="1357322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4744" y="2571744"/>
            <a:ext cx="4286247" cy="4286256"/>
          </a:xfrm>
        </p:spPr>
        <p:txBody>
          <a:bodyPr/>
          <a:lstStyle/>
          <a:p>
            <a:pPr eaLnBrk="1" hangingPunct="1"/>
            <a:r>
              <a:rPr lang="tr-TR" altLang="tr-TR" sz="4400" b="1" dirty="0" smtClean="0"/>
              <a:t>BAĞLAR</a:t>
            </a:r>
            <a:endParaRPr lang="tr-TR" altLang="tr-TR" sz="36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İSTASYON PERON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CEMİLOĞLU CAD.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MALKOÇ PETROL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KOŞUYOLU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ORYIL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BATIKENT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4.KOLORDU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DAĞKAPI</a:t>
            </a:r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323962" y="2737913"/>
            <a:ext cx="2015902" cy="36678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9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4309" y="40466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88" y="1000108"/>
            <a:ext cx="6000750" cy="142876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   </a:t>
            </a:r>
            <a:r>
              <a:rPr lang="tr-TR" altLang="tr-TR" sz="5600" b="1" dirty="0" smtClean="0"/>
              <a:t>METROPOL-5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3768" y="2852936"/>
            <a:ext cx="6768752" cy="4005064"/>
          </a:xfrm>
        </p:spPr>
        <p:txBody>
          <a:bodyPr numCol="2"/>
          <a:lstStyle/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MEZOPOTAMYA CAD.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METROPOL-5 KVŞ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KOPLEXİA YAPI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N. HİKMET CAD. KAVŞ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GÜNEŞ DÜĞÜN SLN.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VİZYON PLUS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STAD YOLU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000" b="1" dirty="0" smtClean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GO PETROL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KAPİTOL YAPI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FIRAT BULVARI</a:t>
            </a:r>
            <a:endParaRPr lang="tr-TR" altLang="tr-TR" sz="2000" b="1" dirty="0"/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SHELL </a:t>
            </a:r>
            <a:r>
              <a:rPr lang="tr-TR" altLang="tr-TR" sz="2000" b="1" dirty="0" smtClean="0"/>
              <a:t>PETROL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GAZİLER KAVŞAĞI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ÇEŞME DURAĞI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r>
              <a:rPr lang="tr-TR" altLang="tr-TR" sz="2000" b="1" dirty="0" smtClean="0"/>
              <a:t>CEYLAN AVM</a:t>
            </a:r>
          </a:p>
          <a:p>
            <a:pPr marL="457200" indent="-457200" algn="l" eaLnBrk="1" hangingPunct="1">
              <a:lnSpc>
                <a:spcPct val="80000"/>
              </a:lnSpc>
              <a:buFont typeface="+mj-lt"/>
              <a:buAutoNum type="arabicPeriod"/>
              <a:defRPr/>
            </a:pPr>
            <a:endParaRPr lang="tr-TR" altLang="tr-TR" sz="2400" b="1" dirty="0" smtClean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-612576" y="3140968"/>
            <a:ext cx="3816424" cy="36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972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 10 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83" y="552109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52108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5" y="1484784"/>
            <a:ext cx="5500688" cy="372591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br>
              <a:rPr lang="tr-TR" altLang="tr-TR" sz="5500" b="1" dirty="0" smtClean="0"/>
            </a:br>
            <a:r>
              <a:rPr lang="tr-TR" altLang="tr-TR" sz="5500" b="1" dirty="0" smtClean="0"/>
              <a:t>        GAZİLER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760" y="2514639"/>
            <a:ext cx="7344816" cy="4386218"/>
          </a:xfrm>
        </p:spPr>
        <p:txBody>
          <a:bodyPr numCol="2"/>
          <a:lstStyle/>
          <a:p>
            <a:pPr algn="ctr" eaLnBrk="1" hangingPunct="1">
              <a:buFontTx/>
              <a:buNone/>
            </a:pPr>
            <a:endParaRPr lang="tr-TR" altLang="tr-TR" sz="2800" dirty="0" smtClean="0"/>
          </a:p>
          <a:p>
            <a:pPr algn="ctr" eaLnBrk="1" hangingPunct="1">
              <a:buFontTx/>
              <a:buNone/>
            </a:pPr>
            <a:r>
              <a:rPr lang="tr-TR" altLang="tr-TR" sz="2800" dirty="0" smtClean="0"/>
              <a:t>	</a:t>
            </a:r>
            <a:endParaRPr lang="tr-TR" altLang="tr-TR" sz="4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KAYA PINAR CAD.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RCS SİTESİ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FARUK MARKET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SHELL PETROL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MUSA ANTER CAD.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KENT MARKET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ŞOK MARKET 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AYŞENUR Z. CAD.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KAPLAN CİTY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FIRAT BULVARI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GAZİLER T.DURAĞI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GAZİLER KAVŞAĞI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tr-TR" altLang="tr-TR" sz="2000" b="1" dirty="0" smtClean="0"/>
              <a:t>CEYLAN AVM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tr-TR" altLang="tr-TR" sz="2000" b="1" dirty="0" smtClean="0"/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51520" y="2636912"/>
            <a:ext cx="2160240" cy="36724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11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7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958" y="548680"/>
            <a:ext cx="1681925" cy="1656184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666068"/>
            <a:ext cx="1627681" cy="1637432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928669"/>
            <a:ext cx="6357938" cy="2212299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        </a:t>
            </a:r>
            <a:r>
              <a:rPr lang="tr-TR" altLang="tr-TR" sz="4800" b="1" dirty="0" smtClean="0"/>
              <a:t>TALAYTEPE</a:t>
            </a:r>
            <a:br>
              <a:rPr lang="tr-TR" altLang="tr-TR" sz="4800" b="1" dirty="0" smtClean="0"/>
            </a:br>
            <a:r>
              <a:rPr lang="tr-TR" altLang="tr-TR" sz="4800" b="1" dirty="0"/>
              <a:t> </a:t>
            </a:r>
            <a:r>
              <a:rPr lang="tr-TR" altLang="tr-TR" sz="4800" b="1" dirty="0" smtClean="0"/>
              <a:t>        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4077072"/>
            <a:ext cx="6080342" cy="2780928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LUNAPARK KAV.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ÖĞRENCİ YURDU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HALK AVM.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ÇARKANAT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KARAYIL İNŞ.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HAYATKENT3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endParaRPr lang="tr-TR" sz="1600" b="1" dirty="0"/>
          </a:p>
          <a:p>
            <a:pPr marL="342900" indent="-342900" algn="l" eaLnBrk="1" hangingPunct="1">
              <a:buFont typeface="+mj-lt"/>
              <a:buAutoNum type="arabicPeriod"/>
              <a:defRPr/>
            </a:pPr>
            <a:endParaRPr 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  <a:defRPr/>
            </a:pPr>
            <a:endParaRPr 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NAZIM HİKMET CAD.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BAVER YAPI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AZER YAPI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BP PETROL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DOĞUM EVİ</a:t>
            </a:r>
          </a:p>
          <a:p>
            <a:pPr marL="342900" indent="-342900" algn="l" eaLnBrk="1" hangingPunct="1">
              <a:buFont typeface="+mj-lt"/>
              <a:buAutoNum type="arabicPeriod"/>
              <a:defRPr/>
            </a:pPr>
            <a:r>
              <a:rPr lang="tr-TR" sz="1600" b="1" dirty="0" smtClean="0"/>
              <a:t>TÜRKCEL GLOBAL</a:t>
            </a:r>
          </a:p>
          <a:p>
            <a:pPr algn="l" eaLnBrk="1" hangingPunct="1">
              <a:defRPr/>
            </a:pPr>
            <a:endParaRPr lang="tr-TR" sz="2800" b="1" dirty="0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312626" y="2857495"/>
            <a:ext cx="2099134" cy="366784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12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052" y="476672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4344" y="476672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900670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548680"/>
            <a:ext cx="6215063" cy="2664296"/>
          </a:xfrm>
        </p:spPr>
        <p:txBody>
          <a:bodyPr/>
          <a:lstStyle/>
          <a:p>
            <a:pPr eaLnBrk="1" hangingPunct="1"/>
            <a:r>
              <a:rPr lang="tr-TR" altLang="tr-TR" sz="4800" b="1" dirty="0" smtClean="0"/>
              <a:t>DİCLE</a:t>
            </a:r>
            <a:r>
              <a:rPr lang="tr-TR" altLang="tr-TR" sz="4800" dirty="0" smtClean="0"/>
              <a:t> </a:t>
            </a:r>
            <a:r>
              <a:rPr lang="tr-TR" altLang="tr-TR" sz="4800" b="1" dirty="0" smtClean="0"/>
              <a:t>ÜNİVERSİTESİ</a:t>
            </a:r>
            <a:r>
              <a:rPr lang="tr-TR" altLang="tr-TR" sz="4800" dirty="0" smtClean="0"/>
              <a:t> </a:t>
            </a:r>
            <a:r>
              <a:rPr lang="tr-TR" altLang="tr-TR" sz="4800" b="1" dirty="0" smtClean="0"/>
              <a:t>REKTÖRLÜK</a:t>
            </a:r>
            <a:br>
              <a:rPr lang="tr-TR" altLang="tr-TR" sz="4800" b="1" dirty="0" smtClean="0"/>
            </a:br>
            <a:r>
              <a:rPr lang="tr-TR" altLang="tr-TR" sz="4800" b="1" dirty="0" smtClean="0"/>
              <a:t>         METROPOL</a:t>
            </a:r>
            <a:br>
              <a:rPr lang="tr-TR" altLang="tr-TR" sz="4800" b="1" dirty="0" smtClean="0"/>
            </a:br>
            <a:r>
              <a:rPr lang="tr-TR" altLang="tr-TR" sz="4800" b="1" dirty="0" smtClean="0"/>
              <a:t>        HAYATKENT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776" y="3717032"/>
            <a:ext cx="6588224" cy="2664296"/>
          </a:xfrm>
        </p:spPr>
        <p:txBody>
          <a:bodyPr numCol="2"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DİCLEKENT KAVŞAĞI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MEDYA KAVŞAĞI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YILMAZ GÜNEY CAD.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METROPOL-1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SARAY MARKET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METROPOL-3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TEKEL CADDESİ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tr-TR" altLang="tr-TR" sz="1800" b="1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tr-TR" altLang="tr-TR" sz="1800" b="1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GOLDROM MARKET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MAHABAD CAD.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HAYATKENT-1-2  </a:t>
            </a:r>
            <a:endParaRPr lang="tr-TR" altLang="tr-TR" sz="1800" b="1" dirty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TES- İŞ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FORUM AVM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ELAZIĞ CADDESİ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SEYRANTEPE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tr-TR" altLang="tr-TR" sz="1800" b="1" dirty="0" smtClean="0"/>
          </a:p>
          <a:p>
            <a:pPr marL="0" indent="0" eaLnBrk="1" hangingPunct="1">
              <a:buFontTx/>
              <a:buNone/>
              <a:defRPr/>
            </a:pPr>
            <a:endParaRPr lang="tr-TR" altLang="tr-TR" sz="2400" b="1" dirty="0" smtClean="0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51520" y="2708920"/>
            <a:ext cx="2160240" cy="36724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457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13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7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488" y="548680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714356"/>
            <a:ext cx="6715125" cy="2214582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   </a:t>
            </a:r>
            <a:r>
              <a:rPr lang="tr-TR" altLang="tr-TR" sz="6000" b="1" dirty="0" smtClean="0"/>
              <a:t>ÜÇKUYULAR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64588" y="4077071"/>
            <a:ext cx="7075964" cy="2780929"/>
          </a:xfrm>
        </p:spPr>
        <p:txBody>
          <a:bodyPr numCol="2"/>
          <a:lstStyle/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NUR SİTESİ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YILDIZ SİTESİ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ÜÇKUYU 2.CADDE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ÜÇKUYU 3. CADDE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BARAJ BULVARI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KUYUBAŞI TOKİ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 smtClean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 smtClean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000" b="1" dirty="0" smtClean="0"/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A101 MARKET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ARAŞTIRMA KAV.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ELAZIĞ CADESİ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SHELL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DOSDOĞRU ELK.</a:t>
            </a:r>
          </a:p>
          <a:p>
            <a:pPr marL="514350" indent="-514350" algn="l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000" b="1" dirty="0" smtClean="0"/>
              <a:t>İPLİK ÜST GEÇİT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tr-TR" sz="2000" b="1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327933" y="2809722"/>
            <a:ext cx="2011819" cy="35720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14</a:t>
            </a:r>
            <a:endParaRPr lang="tr-TR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2292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642292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88" y="1071546"/>
            <a:ext cx="6143625" cy="228544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 </a:t>
            </a:r>
            <a:r>
              <a:rPr lang="tr-TR" altLang="tr-TR" sz="6000" b="1" dirty="0" smtClean="0"/>
              <a:t>DİCLEKENT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4878" y="3861048"/>
            <a:ext cx="7344816" cy="2589976"/>
          </a:xfrm>
        </p:spPr>
        <p:txBody>
          <a:bodyPr numCol="2"/>
          <a:lstStyle/>
          <a:p>
            <a:pPr algn="l" eaLnBrk="1" hangingPunct="1">
              <a:lnSpc>
                <a:spcPct val="90000"/>
              </a:lnSpc>
            </a:pPr>
            <a:endParaRPr lang="tr-TR" altLang="tr-TR" sz="2400" b="1" dirty="0" smtClean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KAYAPINAR CAD.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BATI HASTANESİ 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265. SOKAK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AVA DÜĞÜN SALONU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CİZRELİOĞLU LİSESİ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YILMAZ GÜNEY CAD.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REBA SİTESİ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 smtClean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endParaRPr lang="tr-TR" altLang="tr-TR" sz="2000" b="1" dirty="0" smtClean="0"/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DİCLEKENT BULVARI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ZİRAAT B. KARŞISI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MİLLET İLKOKULU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ELİF LİVAN O.O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PARK ORMAN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TESİSLER KAVŞAĞI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tr-TR" altLang="tr-TR" sz="2000" b="1" dirty="0" smtClean="0"/>
              <a:t>NİNOVA AVM</a:t>
            </a:r>
          </a:p>
          <a:p>
            <a:pPr marL="609600" indent="-609600" algn="l" eaLnBrk="1" hangingPunct="1">
              <a:lnSpc>
                <a:spcPct val="90000"/>
              </a:lnSpc>
            </a:pPr>
            <a:endParaRPr lang="tr-TR" altLang="tr-TR" sz="2000" b="1" dirty="0" smtClean="0"/>
          </a:p>
          <a:p>
            <a:pPr marL="609600" indent="-609600" algn="l" eaLnBrk="1" hangingPunct="1">
              <a:lnSpc>
                <a:spcPct val="90000"/>
              </a:lnSpc>
            </a:pPr>
            <a:endParaRPr lang="tr-TR" altLang="tr-TR" sz="2000" b="1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27015" y="5586407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179511" y="2636912"/>
            <a:ext cx="1677863" cy="36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15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818" y="581600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1127" y="581600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4" y="1071546"/>
            <a:ext cx="6958533" cy="1853398"/>
          </a:xfrm>
        </p:spPr>
        <p:txBody>
          <a:bodyPr/>
          <a:lstStyle/>
          <a:p>
            <a:pPr eaLnBrk="1" hangingPunct="1"/>
            <a:r>
              <a:rPr lang="tr-TR" altLang="tr-TR" sz="5400" b="1" dirty="0" smtClean="0"/>
              <a:t>DİCLE</a:t>
            </a:r>
            <a:r>
              <a:rPr lang="tr-TR" altLang="tr-TR" sz="5400" dirty="0" smtClean="0"/>
              <a:t> </a:t>
            </a:r>
            <a:r>
              <a:rPr lang="tr-TR" altLang="tr-TR" sz="5400" b="1" dirty="0" smtClean="0"/>
              <a:t>ÜNİVERSİTESİ</a:t>
            </a:r>
            <a:r>
              <a:rPr lang="tr-TR" altLang="tr-TR" sz="5400" dirty="0" smtClean="0"/>
              <a:t> </a:t>
            </a:r>
            <a:r>
              <a:rPr lang="tr-TR" altLang="tr-TR" sz="5400" b="1" dirty="0" smtClean="0"/>
              <a:t>REKTÖRLÜK</a:t>
            </a:r>
            <a:br>
              <a:rPr lang="tr-TR" altLang="tr-TR" sz="5400" b="1" dirty="0" smtClean="0"/>
            </a:br>
            <a:r>
              <a:rPr lang="tr-TR" altLang="tr-TR" sz="5400" b="1" dirty="0" smtClean="0"/>
              <a:t>      YENİYOL </a:t>
            </a:r>
            <a:br>
              <a:rPr lang="tr-TR" altLang="tr-TR" sz="5400" b="1" dirty="0" smtClean="0"/>
            </a:br>
            <a:r>
              <a:rPr lang="tr-TR" altLang="tr-TR" sz="5400" b="1" dirty="0" smtClean="0"/>
              <a:t>      HUZUREVLERİ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11760" y="4077072"/>
            <a:ext cx="6552728" cy="2952328"/>
          </a:xfrm>
        </p:spPr>
        <p:txBody>
          <a:bodyPr numCol="2"/>
          <a:lstStyle/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SELAHATTİN EYYÜBÜ BLV.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OPET PETROL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AHMET ARİF CAD.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GO PETROL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H.EVLERİ SON DURAK</a:t>
            </a:r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</a:pPr>
            <a:endParaRPr lang="tr-TR" altLang="tr-TR" sz="2000" b="1" dirty="0" smtClean="0"/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TEZGEL MARKET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H.EVLERİ İLKOKULU 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MEKKE CAMİİ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TAKSİ DURAĞI</a:t>
            </a:r>
          </a:p>
          <a:p>
            <a:pPr marL="457200" indent="-457200" algn="l" eaLnBrk="1" hangingPunct="1">
              <a:buFont typeface="+mj-lt"/>
              <a:buAutoNum type="arabicPeriod"/>
            </a:pPr>
            <a:r>
              <a:rPr lang="tr-TR" altLang="tr-TR" sz="2000" b="1" dirty="0" smtClean="0"/>
              <a:t>CAMİİ KÖŞESİ</a:t>
            </a:r>
          </a:p>
          <a:p>
            <a:pPr algn="l" eaLnBrk="1" hangingPunct="1"/>
            <a:r>
              <a:rPr lang="tr-TR" altLang="tr-TR" sz="2000" b="1" dirty="0" smtClean="0"/>
              <a:t>	</a:t>
            </a:r>
            <a:endParaRPr lang="tr-TR" altLang="tr-TR" sz="1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179513" y="2727730"/>
            <a:ext cx="2232247" cy="38696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16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690" y="574273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1125" y="608776"/>
            <a:ext cx="1753363" cy="1656184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MEMURSEN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3789040"/>
            <a:ext cx="6340196" cy="1440160"/>
          </a:xfrm>
        </p:spPr>
        <p:txBody>
          <a:bodyPr numCol="2"/>
          <a:lstStyle/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DÜNYA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S.EYYÜBİ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CEYSA PALADYUM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MASTFORŞ KVŞ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AFET EVLER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T.TEPE AND. LİSESİ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MEMURSEN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GÜNEYDOĞU 8</a:t>
            </a:r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endParaRPr lang="tr-TR" altLang="tr-TR" sz="2000" b="1" dirty="0"/>
          </a:p>
          <a:p>
            <a:pPr marL="514350" indent="-514350" algn="l" eaLnBrk="1" hangingPunct="1">
              <a:buAutoNum type="arabicPeriod"/>
            </a:pPr>
            <a:endParaRPr lang="tr-TR" altLang="tr-TR" sz="2000" b="1" dirty="0" smtClean="0"/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MALİYE KON.2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MALİYE KON.3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MASTFROŞ CAD.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BEDİR YAPI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OKULLAR BÖLGESİ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TEKEL KAVŞAĞI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FORM AVM</a:t>
            </a:r>
          </a:p>
          <a:p>
            <a:pPr marL="514350" indent="-514350" algn="l" eaLnBrk="1" hangingPunct="1">
              <a:buAutoNum type="arabicPeriod"/>
            </a:pPr>
            <a:r>
              <a:rPr lang="tr-TR" altLang="tr-TR" sz="2000" b="1" dirty="0" smtClean="0"/>
              <a:t>ŞİLBE</a:t>
            </a:r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2196082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17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245" y="504006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4955" y="504005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75. YOL   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3717032"/>
            <a:ext cx="6700236" cy="3528392"/>
          </a:xfrm>
        </p:spPr>
        <p:txBody>
          <a:bodyPr numCol="2"/>
          <a:lstStyle/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GO PETROL KAV.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MAHABAD </a:t>
            </a:r>
            <a:r>
              <a:rPr lang="tr-TR" altLang="tr-TR" sz="2000" b="1" dirty="0" smtClean="0"/>
              <a:t>BULVARI</a:t>
            </a: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LUNAPARK KAV.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MEGA SİTESİ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İSTANBUL EVLER	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CEYSA SİTESİ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TOTAL </a:t>
            </a:r>
            <a:r>
              <a:rPr lang="tr-TR" altLang="tr-TR" sz="2000" b="1" dirty="0" smtClean="0"/>
              <a:t>PETROL</a:t>
            </a:r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endParaRPr lang="tr-TR" alt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/>
              <a:t>LEVENT USTA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altLang="tr-TR" sz="2000" b="1" dirty="0"/>
              <a:t>ELAZIĞ CAD</a:t>
            </a:r>
            <a:r>
              <a:rPr lang="tr-TR" altLang="tr-TR" sz="2000" b="1" dirty="0" smtClean="0"/>
              <a:t>.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000" b="1" dirty="0" smtClean="0"/>
              <a:t>FORUM </a:t>
            </a:r>
            <a:r>
              <a:rPr lang="tr-TR" sz="2000" b="1" dirty="0"/>
              <a:t>AVM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000" b="1" dirty="0" smtClean="0"/>
              <a:t>ŞİLBE</a:t>
            </a:r>
          </a:p>
          <a:p>
            <a:pPr marL="457200" indent="-457200" algn="l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tr-TR" sz="2000" b="1" dirty="0" smtClean="0"/>
              <a:t>S.SİTESİ</a:t>
            </a:r>
            <a:endParaRPr lang="tr-TR" sz="2000" b="1" dirty="0"/>
          </a:p>
          <a:p>
            <a:pPr marL="457200" indent="-457200" algn="l" eaLnBrk="1" hangingPunct="1">
              <a:buFont typeface="+mj-lt"/>
              <a:buAutoNum type="arabicPeriod"/>
              <a:defRPr/>
            </a:pPr>
            <a:r>
              <a:rPr lang="tr-TR" altLang="tr-TR" sz="2000" b="1" dirty="0" smtClean="0"/>
              <a:t>SEYRANTEPE</a:t>
            </a:r>
            <a:endParaRPr lang="tr-TR" altLang="tr-TR" sz="2000" b="1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2052066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18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6389" y="620688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3313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75" y="404813"/>
            <a:ext cx="6500813" cy="1881187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 ÜNİVERSİTESİ</a:t>
            </a:r>
            <a:r>
              <a:rPr lang="tr-TR" altLang="tr-TR" sz="5600" b="1" dirty="0" smtClean="0"/>
              <a:t> </a:t>
            </a:r>
            <a:r>
              <a:rPr lang="tr-TR" altLang="tr-TR" sz="5500" b="1" dirty="0" smtClean="0"/>
              <a:t>REKTÖRLÜK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0364" y="2643182"/>
            <a:ext cx="5257800" cy="4214818"/>
          </a:xfrm>
        </p:spPr>
        <p:txBody>
          <a:bodyPr/>
          <a:lstStyle/>
          <a:p>
            <a:pPr eaLnBrk="1" hangingPunct="1"/>
            <a:r>
              <a:rPr lang="tr-TR" altLang="tr-TR" sz="4500" b="1" dirty="0" smtClean="0"/>
              <a:t>500 EVLER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FİNAL OKULLARI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BEŞYÜZEVLER TOKİ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AFET EVLER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BEŞYÜZEVLER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ANA CADDE BÜFE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KADOİL PETROL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ZANA DÜĞÜN SALONU ÖNÜ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OTOGAR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700" b="1" dirty="0" smtClean="0"/>
              <a:t>METRO MARKET</a:t>
            </a:r>
          </a:p>
          <a:p>
            <a:pPr algn="l" eaLnBrk="1" hangingPunct="1"/>
            <a:endParaRPr lang="tr-TR" altLang="tr-TR" sz="1700" b="1" dirty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055" name="WordArt 5"/>
          <p:cNvSpPr>
            <a:spLocks noChangeArrowheads="1" noChangeShapeType="1" noTextEdit="1"/>
          </p:cNvSpPr>
          <p:nvPr/>
        </p:nvSpPr>
        <p:spPr bwMode="auto">
          <a:xfrm>
            <a:off x="285721" y="2928934"/>
            <a:ext cx="2071701" cy="3643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1</a:t>
            </a: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21917"/>
            <a:ext cx="1584176" cy="1487846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21917"/>
            <a:ext cx="1584176" cy="1559722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00108"/>
            <a:ext cx="6215063" cy="192483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GÖKKUŞAĞI </a:t>
            </a:r>
            <a:r>
              <a:rPr lang="tr-TR" altLang="tr-TR" sz="6000" dirty="0" smtClean="0"/>
              <a:t>    </a:t>
            </a:r>
            <a:endParaRPr lang="tr-TR" altLang="tr-TR" sz="6000" b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39752" y="3645024"/>
            <a:ext cx="6700236" cy="3600400"/>
          </a:xfrm>
        </p:spPr>
        <p:txBody>
          <a:bodyPr numCol="2"/>
          <a:lstStyle/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AHMET KAYA CAD. </a:t>
            </a:r>
            <a:r>
              <a:rPr lang="tr-TR" altLang="tr-TR" sz="1600" b="1" dirty="0" smtClean="0"/>
              <a:t>YEŞİLDALLI KAVŞAĞI</a:t>
            </a: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GÖKKUŞAĞI </a:t>
            </a:r>
            <a:r>
              <a:rPr lang="tr-TR" altLang="tr-TR" sz="1600" b="1" dirty="0"/>
              <a:t>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GÖKKUŞAĞI SİTESİ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MERAM 4 </a:t>
            </a:r>
            <a:r>
              <a:rPr lang="tr-TR" altLang="tr-TR" sz="1600" b="1" dirty="0" smtClean="0"/>
              <a:t>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1219.SOKAK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ARAM TİGRAN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MERAM 5 DAMLAKENT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HAMRAVAT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FENNİ MUAYENE </a:t>
            </a:r>
            <a:r>
              <a:rPr lang="tr-TR" altLang="tr-TR" sz="1600" b="1" dirty="0" smtClean="0"/>
              <a:t>İST</a:t>
            </a:r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endParaRPr lang="tr-TR" altLang="tr-TR" sz="1600" b="1" dirty="0" smtClean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NEVRUZ </a:t>
            </a:r>
            <a:r>
              <a:rPr lang="tr-TR" altLang="tr-TR" sz="1600" b="1" dirty="0"/>
              <a:t>PARK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HAVAALANI KAVŞAĞI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ZÜMRÜTKENT SİTESİ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ZÜMRÜTKENT CAMİİ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DİSKİ MAKİNA İKMAL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YENİKÖY </a:t>
            </a:r>
            <a:r>
              <a:rPr lang="tr-TR" altLang="tr-TR" sz="1600" b="1" dirty="0" smtClean="0"/>
              <a:t>KAVŞAĞI</a:t>
            </a:r>
            <a:endParaRPr lang="tr-TR" altLang="tr-TR" sz="1600" b="1" dirty="0"/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ORHAN DOĞAN CAD.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/>
              <a:t>BİM MARKET</a:t>
            </a:r>
          </a:p>
          <a:p>
            <a:pPr marL="342900" indent="-342900" algn="l" eaLnBrk="1" hangingPunct="1">
              <a:buFont typeface="+mj-lt"/>
              <a:buAutoNum type="arabicPeriod"/>
            </a:pPr>
            <a:r>
              <a:rPr lang="tr-TR" altLang="tr-TR" sz="1600" b="1" dirty="0" smtClean="0"/>
              <a:t>CEYLAN </a:t>
            </a:r>
            <a:r>
              <a:rPr lang="tr-TR" altLang="tr-TR" sz="1600" b="1" dirty="0"/>
              <a:t>AVM</a:t>
            </a:r>
            <a:endParaRPr lang="tr-TR" altLang="tr-TR" sz="20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 smtClean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1600" b="1" dirty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r>
              <a:rPr lang="tr-TR" altLang="tr-TR" sz="2000" b="1" dirty="0" smtClean="0"/>
              <a:t>	</a:t>
            </a:r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0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43670" y="2714608"/>
            <a:ext cx="2052066" cy="36671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2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6389" y="620688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1273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500042"/>
            <a:ext cx="6429375" cy="1785958"/>
          </a:xfrm>
        </p:spPr>
        <p:txBody>
          <a:bodyPr/>
          <a:lstStyle/>
          <a:p>
            <a:pPr eaLnBrk="1" hangingPunct="1"/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6000" b="1" dirty="0" smtClean="0"/>
              <a:t/>
            </a:r>
            <a:br>
              <a:rPr lang="tr-TR" altLang="tr-TR" sz="6000" b="1" dirty="0" smtClean="0"/>
            </a:br>
            <a:r>
              <a:rPr lang="tr-TR" altLang="tr-TR" sz="6000" b="1" dirty="0" smtClean="0"/>
              <a:t>         ŞATOPARK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 flipH="1">
            <a:off x="2627783" y="3140968"/>
            <a:ext cx="7056784" cy="3960440"/>
          </a:xfrm>
        </p:spPr>
        <p:txBody>
          <a:bodyPr numCol="2"/>
          <a:lstStyle/>
          <a:p>
            <a:pPr eaLnBrk="1" hangingPunct="1">
              <a:buFontTx/>
              <a:buNone/>
              <a:defRPr/>
            </a:pPr>
            <a:r>
              <a:rPr lang="tr-TR" sz="4100" b="1" dirty="0" smtClean="0"/>
              <a:t>	</a:t>
            </a:r>
            <a:endParaRPr lang="tr-TR" sz="4000" b="1" dirty="0" smtClean="0"/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YENİ HAL 2. CADDE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BEST FIRIN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ŞOK MARKET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ÖZKAYA ELEKTRİK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ŞATO PARK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ORHAN DOĞAN CAD.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GÖLETLİ PARK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ÇEVLİK CADESİ</a:t>
            </a:r>
          </a:p>
          <a:p>
            <a:pPr marL="457200" indent="-457200" eaLnBrk="1" hangingPunct="1">
              <a:buAutoNum type="arabicPeriod"/>
              <a:defRPr/>
            </a:pPr>
            <a:endParaRPr lang="tr-TR" sz="2000" b="1" dirty="0"/>
          </a:p>
          <a:p>
            <a:pPr marL="457200" indent="-457200" eaLnBrk="1" hangingPunct="1">
              <a:buAutoNum type="arabicPeriod"/>
              <a:defRPr/>
            </a:pPr>
            <a:endParaRPr lang="tr-TR" sz="2000" b="1" dirty="0" smtClean="0"/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YENİ HAL KAVŞAĞI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YENİ HAL CADDESİ</a:t>
            </a:r>
            <a:endParaRPr lang="tr-TR" sz="2000" b="1" dirty="0"/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A. AZRA EVLER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TOPTANCILAR 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TOPTANCILAR KVŞ.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KARACADAĞ CAD.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tr-TR" sz="2000" b="1" dirty="0" smtClean="0"/>
              <a:t>KANTAR KAVŞAĞI</a:t>
            </a:r>
          </a:p>
        </p:txBody>
      </p:sp>
      <p:sp>
        <p:nvSpPr>
          <p:cNvPr id="13316" name="WordArt 5"/>
          <p:cNvSpPr>
            <a:spLocks noChangeArrowheads="1" noChangeShapeType="1" noTextEdit="1"/>
          </p:cNvSpPr>
          <p:nvPr/>
        </p:nvSpPr>
        <p:spPr bwMode="auto">
          <a:xfrm>
            <a:off x="395536" y="2786059"/>
            <a:ext cx="2016224" cy="366727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3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 panose="020B0A04020102020204" pitchFamily="34" charset="0"/>
            </a:endParaRPr>
          </a:p>
        </p:txBody>
      </p:sp>
      <p:pic>
        <p:nvPicPr>
          <p:cNvPr id="7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00042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00041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1071546"/>
            <a:ext cx="6286500" cy="192540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r>
              <a:rPr lang="tr-TR" altLang="tr-TR" sz="6000" dirty="0" smtClean="0"/>
              <a:t>     </a:t>
            </a:r>
            <a:r>
              <a:rPr lang="tr-TR" altLang="tr-TR" sz="6000" b="1" dirty="0" smtClean="0"/>
              <a:t>  </a:t>
            </a:r>
            <a:r>
              <a:rPr lang="tr-TR" altLang="tr-TR" b="1" dirty="0" smtClean="0"/>
              <a:t>BAYINDIRLIK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r>
              <a:rPr lang="tr-TR" altLang="tr-TR" dirty="0"/>
              <a:t> </a:t>
            </a:r>
            <a:r>
              <a:rPr lang="tr-TR" altLang="tr-TR" dirty="0" smtClean="0"/>
              <a:t>        </a:t>
            </a:r>
            <a:r>
              <a:rPr lang="tr-TR" altLang="tr-TR" b="1" dirty="0" smtClean="0"/>
              <a:t>HATBOYU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50338" y="2132856"/>
            <a:ext cx="6406362" cy="4392488"/>
          </a:xfrm>
        </p:spPr>
        <p:txBody>
          <a:bodyPr numCol="2"/>
          <a:lstStyle/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BAYINDIRLIK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BAYRAMOĞLU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BATIKENT KAVŞAĞI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ORYIL KAVŞAĞI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HAYBOYU</a:t>
            </a:r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ÖĞRETMENLER SİTESİ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EMEK CADDESİ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POLİS OKULU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C.EVİ ALT KÖŞE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C.EVİ ÜT KÖŞE</a:t>
            </a:r>
          </a:p>
          <a:p>
            <a:pPr marL="342900" indent="-342900" algn="l" eaLnBrk="1" hangingPunct="1">
              <a:buAutoNum type="arabicPeriod"/>
            </a:pPr>
            <a:endParaRPr lang="tr-TR" altLang="tr-TR" sz="1800" b="1" dirty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marL="342900" indent="-342900" algn="l" eaLnBrk="1" hangingPunct="1">
              <a:buAutoNum type="arabicPeriod"/>
            </a:pPr>
            <a:endParaRPr lang="tr-TR" altLang="tr-TR" sz="1800" b="1" dirty="0" smtClean="0"/>
          </a:p>
          <a:p>
            <a:pPr algn="l" eaLnBrk="1" hangingPunct="1"/>
            <a:endParaRPr lang="tr-TR" altLang="tr-TR" sz="1800" b="1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251954" y="2828904"/>
            <a:ext cx="2159917" cy="352425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4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5" y="366961"/>
            <a:ext cx="1728192" cy="1621879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3133" y="366961"/>
            <a:ext cx="1608913" cy="1621879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0" y="928669"/>
            <a:ext cx="6357938" cy="1500205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4744" y="2643169"/>
            <a:ext cx="4530725" cy="4214831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/>
              <a:t>İSTASYON-OFİS</a:t>
            </a:r>
            <a:endParaRPr lang="tr-TR" sz="2000" b="1" dirty="0" smtClean="0"/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ALAY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ALİPINAR KÖPRÜSÜ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EĞİTİM KAVŞAĞI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İSTASYON SÜMER CAMİİ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AYHAN DURAĞI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OFİS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ASKERLİK ŞUBESİ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ÇAMLICA</a:t>
            </a:r>
          </a:p>
          <a:p>
            <a:pPr marL="514350" indent="-514350" algn="l" eaLnBrk="1" hangingPunct="1">
              <a:buAutoNum type="arabicPeriod"/>
              <a:defRPr/>
            </a:pPr>
            <a:r>
              <a:rPr lang="tr-TR" sz="2000" b="1" dirty="0" smtClean="0"/>
              <a:t>DAĞKAPI</a:t>
            </a:r>
          </a:p>
          <a:p>
            <a:pPr algn="l" eaLnBrk="1" hangingPunct="1">
              <a:defRPr/>
            </a:pPr>
            <a:endParaRPr lang="tr-TR" sz="2800" b="1" dirty="0" smtClean="0"/>
          </a:p>
          <a:p>
            <a:pPr algn="l" eaLnBrk="1" hangingPunct="1">
              <a:defRPr/>
            </a:pPr>
            <a:endParaRPr lang="tr-TR" sz="2800" b="1" dirty="0" smtClean="0"/>
          </a:p>
          <a:p>
            <a:pPr algn="l" eaLnBrk="1" hangingPunct="1">
              <a:defRPr/>
            </a:pPr>
            <a:endParaRPr lang="tr-TR" sz="2800" b="1" dirty="0" smtClean="0"/>
          </a:p>
          <a:p>
            <a:pPr algn="l" eaLnBrk="1" hangingPunct="1">
              <a:defRPr/>
            </a:pPr>
            <a:endParaRPr lang="tr-TR" sz="2800" b="1" dirty="0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323851" y="2714620"/>
            <a:ext cx="2087909" cy="36671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5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32655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71625" y="1142984"/>
            <a:ext cx="6072188" cy="1143016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endParaRPr lang="tr-TR" altLang="tr-TR" sz="56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3848" y="2492896"/>
            <a:ext cx="5472608" cy="4838173"/>
          </a:xfrm>
        </p:spPr>
        <p:txBody>
          <a:bodyPr numCol="2"/>
          <a:lstStyle/>
          <a:p>
            <a:pPr eaLnBrk="1" hangingPunct="1"/>
            <a:r>
              <a:rPr lang="tr-TR" altLang="tr-TR" sz="3600" b="1" dirty="0" smtClean="0"/>
              <a:t>ALAY- K.ÇEŞME</a:t>
            </a:r>
          </a:p>
          <a:p>
            <a:pPr eaLnBrk="1" hangingPunct="1"/>
            <a:endParaRPr lang="tr-TR" altLang="tr-TR" sz="3600" b="1" dirty="0" smtClean="0"/>
          </a:p>
          <a:p>
            <a:pPr algn="l" eaLnBrk="1" hangingPunct="1"/>
            <a:r>
              <a:rPr lang="tr-TR" altLang="tr-TR" sz="1600" b="1" dirty="0" smtClean="0"/>
              <a:t>1</a:t>
            </a:r>
            <a:r>
              <a:rPr lang="tr-TR" altLang="tr-TR" sz="1800" b="1" dirty="0" smtClean="0"/>
              <a:t>. ALAY KARŞISI </a:t>
            </a:r>
          </a:p>
          <a:p>
            <a:pPr algn="l" eaLnBrk="1" hangingPunct="1"/>
            <a:r>
              <a:rPr lang="tr-TR" altLang="tr-TR" sz="1800" b="1" dirty="0" smtClean="0"/>
              <a:t>2. ESKİ CEYLAN İNŞ.</a:t>
            </a:r>
          </a:p>
          <a:p>
            <a:pPr algn="l" eaLnBrk="1" hangingPunct="1"/>
            <a:r>
              <a:rPr lang="tr-TR" altLang="tr-TR" sz="1800" b="1" dirty="0" smtClean="0"/>
              <a:t>3. KURUÇEŞME</a:t>
            </a:r>
          </a:p>
          <a:p>
            <a:pPr algn="l" eaLnBrk="1" hangingPunct="1"/>
            <a:r>
              <a:rPr lang="tr-TR" altLang="tr-TR" sz="1800" b="1" dirty="0" smtClean="0"/>
              <a:t>3. İSKAN EVLERİ</a:t>
            </a:r>
          </a:p>
          <a:p>
            <a:pPr algn="l" eaLnBrk="1" hangingPunct="1"/>
            <a:r>
              <a:rPr lang="tr-TR" altLang="tr-TR" sz="1800" b="1" dirty="0" smtClean="0"/>
              <a:t>4. SAYIN SİTESİ</a:t>
            </a:r>
          </a:p>
          <a:p>
            <a:pPr algn="l" eaLnBrk="1" hangingPunct="1"/>
            <a:r>
              <a:rPr lang="tr-TR" altLang="tr-TR" sz="1800" b="1" dirty="0"/>
              <a:t>5</a:t>
            </a:r>
            <a:r>
              <a:rPr lang="tr-TR" altLang="tr-TR" sz="1800" b="1" dirty="0" smtClean="0"/>
              <a:t>. CENGİZLER CAD.</a:t>
            </a:r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r>
              <a:rPr lang="tr-TR" altLang="tr-TR" sz="1800" b="1" dirty="0" smtClean="0"/>
              <a:t>6. C.EVİ ÜST KÖŞE</a:t>
            </a:r>
          </a:p>
          <a:p>
            <a:pPr algn="l" eaLnBrk="1" hangingPunct="1"/>
            <a:r>
              <a:rPr lang="tr-TR" altLang="tr-TR" sz="1800" b="1" dirty="0" smtClean="0"/>
              <a:t>7. MEGA CENTER</a:t>
            </a:r>
          </a:p>
          <a:p>
            <a:pPr algn="l" eaLnBrk="1" hangingPunct="1"/>
            <a:r>
              <a:rPr lang="tr-TR" altLang="tr-TR" sz="1800" b="1" dirty="0" smtClean="0"/>
              <a:t>8. TESİSLER KVŞ.</a:t>
            </a:r>
          </a:p>
          <a:p>
            <a:pPr algn="l" eaLnBrk="1" hangingPunct="1"/>
            <a:r>
              <a:rPr lang="tr-TR" altLang="tr-TR" sz="1800" b="1" dirty="0" smtClean="0"/>
              <a:t>9. NİNOVA AVM.</a:t>
            </a:r>
          </a:p>
          <a:p>
            <a:pPr algn="l" eaLnBrk="1" hangingPunct="1"/>
            <a:r>
              <a:rPr lang="tr-TR" altLang="tr-TR" sz="1800" b="1" dirty="0" smtClean="0"/>
              <a:t>10.3.YOL</a:t>
            </a:r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611560" y="2699608"/>
            <a:ext cx="2160240" cy="36821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6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689" y="43180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4636" y="43180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57313" y="1000107"/>
            <a:ext cx="6215062" cy="1500205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6000" dirty="0" smtClean="0"/>
              <a:t/>
            </a:r>
            <a:br>
              <a:rPr lang="tr-TR" altLang="tr-TR" sz="6000" dirty="0" smtClean="0"/>
            </a:br>
            <a:endParaRPr lang="tr-TR" altLang="tr-TR" sz="6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63888" y="2714607"/>
            <a:ext cx="4751388" cy="4249737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tr-TR" altLang="tr-TR" sz="4500" b="1" dirty="0" smtClean="0"/>
              <a:t>ŞEHİTLİK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endParaRPr lang="tr-TR" altLang="tr-TR" sz="1800" b="1" dirty="0" smtClean="0"/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DSİ LOJMANLARI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ŞEHİTLİK SON DURAK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ŞEHİTLİK MEZARLIK 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ETBALIK KÖŞESİ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ŞEHİTLİK 4 YOL 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DSİ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ESKİ HAL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TRAFİK BAHÇESİ</a:t>
            </a:r>
          </a:p>
          <a:p>
            <a:pPr marL="533400" indent="-533400" algn="l" eaLnBrk="1" hangingPunct="1">
              <a:buFontTx/>
              <a:buAutoNum type="arabicPeriod"/>
              <a:defRPr/>
            </a:pPr>
            <a:r>
              <a:rPr lang="tr-TR" altLang="tr-TR" sz="1800" b="1" dirty="0" smtClean="0"/>
              <a:t>DAĞKAPI</a:t>
            </a:r>
          </a:p>
          <a:p>
            <a:pPr marL="533400" indent="-533400" algn="l" eaLnBrk="1" hangingPunct="1">
              <a:defRPr/>
            </a:pPr>
            <a:endParaRPr lang="tr-TR" altLang="tr-TR" b="1" dirty="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15653" y="3212976"/>
            <a:ext cx="2196107" cy="34563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7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679" y="590811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4392" y="587464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4438" y="1142984"/>
            <a:ext cx="6643687" cy="1709952"/>
          </a:xfrm>
        </p:spPr>
        <p:txBody>
          <a:bodyPr/>
          <a:lstStyle/>
          <a:p>
            <a:pPr eaLnBrk="1" hangingPunct="1"/>
            <a:r>
              <a:rPr lang="tr-TR" altLang="tr-TR" sz="5500" b="1" dirty="0" smtClean="0"/>
              <a:t>DİCLE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ÜNİVERSİTESİ</a:t>
            </a:r>
            <a:r>
              <a:rPr lang="tr-TR" altLang="tr-TR" sz="5500" dirty="0" smtClean="0"/>
              <a:t> </a:t>
            </a:r>
            <a:r>
              <a:rPr lang="tr-TR" altLang="tr-TR" sz="5500" b="1" dirty="0" smtClean="0"/>
              <a:t>REKTÖRLÜK </a:t>
            </a:r>
            <a:r>
              <a:rPr lang="tr-TR" altLang="tr-TR" sz="5600" dirty="0" smtClean="0"/>
              <a:t/>
            </a:r>
            <a:br>
              <a:rPr lang="tr-TR" altLang="tr-TR" sz="5600" dirty="0" smtClean="0"/>
            </a:br>
            <a:r>
              <a:rPr lang="tr-TR" altLang="tr-TR" sz="5600" dirty="0" smtClean="0"/>
              <a:t>        TOPLUKONUT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75" y="4149080"/>
            <a:ext cx="5572125" cy="1944216"/>
          </a:xfrm>
        </p:spPr>
        <p:txBody>
          <a:bodyPr numCol="2"/>
          <a:lstStyle/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A101 	</a:t>
            </a:r>
          </a:p>
          <a:p>
            <a:pPr marL="342900" indent="-342900" algn="l" eaLnBrk="1" hangingPunct="1">
              <a:buAutoNum type="arabicPeriod"/>
            </a:pPr>
            <a:r>
              <a:rPr lang="tr-TR" altLang="tr-TR" sz="1800" b="1" dirty="0" smtClean="0"/>
              <a:t>2.ETAP-1</a:t>
            </a:r>
          </a:p>
          <a:p>
            <a:pPr algn="l" eaLnBrk="1" hangingPunct="1"/>
            <a:r>
              <a:rPr lang="tr-TR" altLang="tr-TR" sz="1800" b="1" dirty="0" smtClean="0"/>
              <a:t>3. 2.ETAP-2</a:t>
            </a:r>
          </a:p>
          <a:p>
            <a:pPr algn="l" eaLnBrk="1" hangingPunct="1"/>
            <a:r>
              <a:rPr lang="tr-TR" altLang="tr-TR" sz="1800" b="1" dirty="0" smtClean="0"/>
              <a:t>4. 2.ETAP-3</a:t>
            </a:r>
          </a:p>
          <a:p>
            <a:pPr algn="l" eaLnBrk="1" hangingPunct="1"/>
            <a:r>
              <a:rPr lang="tr-TR" altLang="tr-TR" sz="1800" b="1" dirty="0" smtClean="0"/>
              <a:t>5. KARAKOL	</a:t>
            </a:r>
          </a:p>
          <a:p>
            <a:pPr algn="l" eaLnBrk="1" hangingPunct="1"/>
            <a:r>
              <a:rPr lang="tr-TR" altLang="tr-TR" sz="1800" b="1" dirty="0" smtClean="0"/>
              <a:t>6. 5. SOKAK</a:t>
            </a:r>
          </a:p>
          <a:p>
            <a:pPr algn="l" eaLnBrk="1" hangingPunct="1"/>
            <a:r>
              <a:rPr lang="tr-TR" altLang="tr-TR" sz="1800" b="1" dirty="0" smtClean="0"/>
              <a:t>7. KOÇOĞLU</a:t>
            </a:r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endParaRPr lang="tr-TR" altLang="tr-TR" sz="1800" b="1" dirty="0"/>
          </a:p>
          <a:p>
            <a:pPr algn="l" eaLnBrk="1" hangingPunct="1"/>
            <a:endParaRPr lang="tr-TR" altLang="tr-TR" sz="1800" b="1" dirty="0" smtClean="0"/>
          </a:p>
          <a:p>
            <a:pPr algn="l" eaLnBrk="1" hangingPunct="1"/>
            <a:r>
              <a:rPr lang="tr-TR" altLang="tr-TR" sz="1800" b="1" dirty="0" smtClean="0"/>
              <a:t>8. EKİNCİLER</a:t>
            </a:r>
          </a:p>
          <a:p>
            <a:pPr algn="l" eaLnBrk="1" hangingPunct="1"/>
            <a:r>
              <a:rPr lang="tr-TR" altLang="tr-TR" sz="1800" b="1" dirty="0" smtClean="0"/>
              <a:t>9. ARGE GİRİŞ</a:t>
            </a:r>
          </a:p>
          <a:p>
            <a:pPr algn="l" eaLnBrk="1" hangingPunct="1"/>
            <a:r>
              <a:rPr lang="tr-TR" altLang="tr-TR" sz="1800" b="1" dirty="0" smtClean="0"/>
              <a:t>10. ARGE ÇIKIŞ</a:t>
            </a:r>
          </a:p>
          <a:p>
            <a:pPr algn="l" eaLnBrk="1" hangingPunct="1"/>
            <a:r>
              <a:rPr lang="tr-TR" altLang="tr-TR" sz="1800" b="1" dirty="0" smtClean="0"/>
              <a:t>11. 3.ETAP</a:t>
            </a:r>
          </a:p>
          <a:p>
            <a:pPr algn="l" eaLnBrk="1" hangingPunct="1"/>
            <a:r>
              <a:rPr lang="tr-TR" altLang="tr-TR" sz="1800" b="1" dirty="0" smtClean="0"/>
              <a:t>12. ÇEŞME DURAĞI</a:t>
            </a:r>
          </a:p>
          <a:p>
            <a:pPr algn="l" eaLnBrk="1" hangingPunct="1"/>
            <a:r>
              <a:rPr lang="tr-TR" altLang="tr-TR" sz="1800" b="1" dirty="0" smtClean="0"/>
              <a:t>13. TEDAŞ KAVŞAĞI</a:t>
            </a:r>
          </a:p>
          <a:p>
            <a:pPr algn="l" eaLnBrk="1" hangingPunct="1"/>
            <a:r>
              <a:rPr lang="tr-TR" altLang="tr-TR" sz="1800" b="1" dirty="0" smtClean="0"/>
              <a:t>14 SEYRANTEPE</a:t>
            </a:r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  <a:p>
            <a:pPr algn="l" eaLnBrk="1" hangingPunct="1"/>
            <a:endParaRPr lang="tr-TR" altLang="tr-TR" sz="2800" b="1" dirty="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3850" y="5445125"/>
            <a:ext cx="10080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tr-TR" altLang="tr-TR" sz="2400" b="1">
              <a:solidFill>
                <a:schemeClr val="tx2"/>
              </a:solidFill>
            </a:endParaRPr>
          </a:p>
        </p:txBody>
      </p:sp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179512" y="3284984"/>
            <a:ext cx="2232248" cy="33123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8</a:t>
            </a:r>
            <a:endParaRPr lang="tr-T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8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36401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C:\Users\yeni\Desktop\7-AdO5S0_400x4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36400"/>
            <a:ext cx="1753363" cy="1690687"/>
          </a:xfrm>
          <a:prstGeom prst="ellipse">
            <a:avLst/>
          </a:prstGeom>
          <a:solidFill>
            <a:srgbClr val="349198"/>
          </a:solidFill>
          <a:ln w="63500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3595</TotalTime>
  <Words>515</Words>
  <Application>Microsoft Office PowerPoint</Application>
  <PresentationFormat>Ekran Gösterisi (4:3)</PresentationFormat>
  <Paragraphs>464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Arial Black</vt:lpstr>
      <vt:lpstr>Varsayılan Tasarım</vt:lpstr>
      <vt:lpstr>DİCLE ÜNİVERSİTESİ </vt:lpstr>
      <vt:lpstr>DİCLE ÜNİVERSİTESİ REKTÖRLÜK</vt:lpstr>
      <vt:lpstr>DİCLE ÜNİVERSİTESİ REKTÖRLÜK       GÖKKUŞAĞI     </vt:lpstr>
      <vt:lpstr> DİCLE ÜNİVERSİTESİ REKTÖRLÜK          ŞATOPARK</vt:lpstr>
      <vt:lpstr>DİCLE ÜNİVERSİTESİ REKTÖRLÜK        BAYINDIRLIK          HATBOYU</vt:lpstr>
      <vt:lpstr>DİCLE ÜNİVERSİTESİ REKTÖRLÜK </vt:lpstr>
      <vt:lpstr>DİCLE ÜNİVERSİTESİ REKTÖRLÜK  </vt:lpstr>
      <vt:lpstr>DİCLE ÜNİVERSİTESİ REKTÖRLÜK  </vt:lpstr>
      <vt:lpstr>DİCLE ÜNİVERSİTESİ REKTÖRLÜK          TOPLUKONUT</vt:lpstr>
      <vt:lpstr>DİCLE ÜNİVERSİTESİ REKTÖRLÜK  </vt:lpstr>
      <vt:lpstr>DİCLE ÜNİVERSİTESİ REKTÖRLÜK       METROPOL-5</vt:lpstr>
      <vt:lpstr>DİCLE ÜNİVERSİTESİ REKTÖRLÜK         GAZİLER</vt:lpstr>
      <vt:lpstr>DİCLE ÜNİVERSİTESİ REKTÖRLÜK           TALAYTEPE            </vt:lpstr>
      <vt:lpstr>DİCLE ÜNİVERSİTESİ REKTÖRLÜK          METROPOL         HAYATKENT</vt:lpstr>
      <vt:lpstr>DİCLE ÜNİVERSİTESİ REKTÖRLÜK         ÜÇKUYULAR</vt:lpstr>
      <vt:lpstr>DİCLE ÜNİVERSİTESİ REKTÖRLÜK        DİCLEKENT</vt:lpstr>
      <vt:lpstr>DİCLE ÜNİVERSİTESİ REKTÖRLÜK       YENİYOL        HUZUREVLERİ</vt:lpstr>
      <vt:lpstr>DİCLE ÜNİVERSİTESİ REKTÖRLÜK       MEMURSEN</vt:lpstr>
      <vt:lpstr>DİCLE ÜNİVERSİTESİ REKTÖRLÜK       75. YOL   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DİCLE ÜNİVERSİTESİ</dc:title>
  <dc:creator>BİM</dc:creator>
  <cp:lastModifiedBy>yeni</cp:lastModifiedBy>
  <cp:revision>359</cp:revision>
  <cp:lastPrinted>2021-04-09T12:58:59Z</cp:lastPrinted>
  <dcterms:created xsi:type="dcterms:W3CDTF">2012-07-03T09:13:44Z</dcterms:created>
  <dcterms:modified xsi:type="dcterms:W3CDTF">2021-06-23T12:15:34Z</dcterms:modified>
</cp:coreProperties>
</file>