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89" r:id="rId2"/>
    <p:sldId id="390" r:id="rId3"/>
    <p:sldId id="391" r:id="rId4"/>
    <p:sldId id="392" r:id="rId5"/>
    <p:sldId id="393" r:id="rId6"/>
    <p:sldId id="406" r:id="rId7"/>
    <p:sldId id="395" r:id="rId8"/>
    <p:sldId id="396" r:id="rId9"/>
    <p:sldId id="397" r:id="rId10"/>
    <p:sldId id="398" r:id="rId11"/>
    <p:sldId id="399" r:id="rId12"/>
    <p:sldId id="400" r:id="rId13"/>
    <p:sldId id="329" r:id="rId14"/>
    <p:sldId id="330" r:id="rId15"/>
    <p:sldId id="331" r:id="rId16"/>
    <p:sldId id="266" r:id="rId17"/>
    <p:sldId id="336" r:id="rId18"/>
    <p:sldId id="368" r:id="rId19"/>
    <p:sldId id="387" r:id="rId20"/>
    <p:sldId id="378" r:id="rId21"/>
    <p:sldId id="380" r:id="rId22"/>
    <p:sldId id="339" r:id="rId23"/>
    <p:sldId id="335" r:id="rId24"/>
    <p:sldId id="369" r:id="rId25"/>
    <p:sldId id="388" r:id="rId26"/>
    <p:sldId id="366" r:id="rId27"/>
    <p:sldId id="401" r:id="rId28"/>
    <p:sldId id="383" r:id="rId29"/>
    <p:sldId id="402" r:id="rId30"/>
    <p:sldId id="403" r:id="rId31"/>
    <p:sldId id="404" r:id="rId32"/>
    <p:sldId id="405" r:id="rId33"/>
  </p:sldIdLst>
  <p:sldSz cx="9144000" cy="6858000" type="screen4x3"/>
  <p:notesSz cx="6735763" cy="9866313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 autoAdjust="0"/>
    <p:restoredTop sz="96404" autoAdjust="0"/>
  </p:normalViewPr>
  <p:slideViewPr>
    <p:cSldViewPr>
      <p:cViewPr varScale="1">
        <p:scale>
          <a:sx n="115" d="100"/>
          <a:sy n="115" d="100"/>
        </p:scale>
        <p:origin x="149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30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11D120-D5D5-4027-94A2-6FFC573115F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AFE71F-4F27-436C-B687-450D722164F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A6176A-1296-42D1-AE76-D98DFDAF69B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4AC805-9BE1-47A7-889F-D868248730D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638AD-D578-4C06-AB6A-7C82EC807DA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46EBAF-F98C-45BC-B536-E5FEFFBC6AD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3DFDD-7568-468C-9B8F-A29EE2078EE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34BF4D-7752-4FF9-8E81-785B10D6300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E53105-140D-4388-9E76-E9173128AD0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7F7386-BDBC-4ACD-BD2D-773E1668FD5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08CE0B-C33F-424A-AFD2-4039D8C06AB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B1ECE3F2-394B-4012-AF40-CBD4EC754FB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85875" y="404813"/>
            <a:ext cx="6500813" cy="2524121"/>
          </a:xfrm>
        </p:spPr>
        <p:txBody>
          <a:bodyPr/>
          <a:lstStyle/>
          <a:p>
            <a:pPr eaLnBrk="1" hangingPunct="1"/>
            <a:r>
              <a:rPr lang="tr-TR" altLang="tr-TR" sz="5500" b="1" dirty="0" smtClean="0"/>
              <a:t>DİCLE ÜNİVERSİTESİ</a:t>
            </a:r>
            <a:r>
              <a:rPr lang="tr-TR" altLang="tr-TR" sz="5600" b="1" dirty="0" smtClean="0"/>
              <a:t> </a:t>
            </a:r>
            <a:r>
              <a:rPr lang="tr-TR" altLang="tr-TR" sz="5500" b="1" dirty="0" smtClean="0"/>
              <a:t>REKTÖRLÜK</a:t>
            </a:r>
            <a:br>
              <a:rPr lang="tr-TR" altLang="tr-TR" sz="5500" b="1" dirty="0" smtClean="0"/>
            </a:br>
            <a:r>
              <a:rPr lang="tr-TR" altLang="tr-TR" sz="5500" b="1" dirty="0" smtClean="0"/>
              <a:t>500 EVLER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68065" y="3356992"/>
            <a:ext cx="6840439" cy="3215280"/>
          </a:xfrm>
        </p:spPr>
        <p:txBody>
          <a:bodyPr numCol="2"/>
          <a:lstStyle/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7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TEPEŞEHİR KVŞ.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A.KADİR AKSU CAD.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L.KASIM CAD.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FİNAL OKULLARI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BEŞYÜZEVLER TOKİ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1201 SOK.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RİHA CAD.</a:t>
            </a:r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7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7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7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LALEŞ BULVARI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1050 SOKAK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ÇARÇIRA CAD.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1093 SOK.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AFET EVLER KAVŞAĞI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BEŞYÜZEVLER KAVŞAĞI</a:t>
            </a:r>
          </a:p>
          <a:p>
            <a:pPr algn="l" eaLnBrk="1" hangingPunct="1"/>
            <a:endParaRPr lang="tr-TR" altLang="tr-TR" sz="1700" b="1" dirty="0" smtClean="0"/>
          </a:p>
          <a:p>
            <a:pPr algn="l" eaLnBrk="1" hangingPunct="1"/>
            <a:endParaRPr lang="tr-TR" altLang="tr-TR" sz="1700" b="1" dirty="0" smtClean="0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323850" y="5445125"/>
            <a:ext cx="1008063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tr-TR" altLang="tr-TR" sz="2400" b="1">
              <a:solidFill>
                <a:schemeClr val="tx2"/>
              </a:solidFill>
            </a:endParaRPr>
          </a:p>
        </p:txBody>
      </p:sp>
      <p:sp>
        <p:nvSpPr>
          <p:cNvPr id="2055" name="WordArt 5"/>
          <p:cNvSpPr>
            <a:spLocks noChangeArrowheads="1" noChangeShapeType="1" noTextEdit="1"/>
          </p:cNvSpPr>
          <p:nvPr/>
        </p:nvSpPr>
        <p:spPr bwMode="auto">
          <a:xfrm>
            <a:off x="107505" y="2928934"/>
            <a:ext cx="1944215" cy="3643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 Black"/>
              </a:rPr>
              <a:t>1</a:t>
            </a: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1417" y="6524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847" y="6524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8651856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4438" y="1000108"/>
            <a:ext cx="6429375" cy="1357322"/>
          </a:xfrm>
        </p:spPr>
        <p:txBody>
          <a:bodyPr/>
          <a:lstStyle/>
          <a:p>
            <a:pPr eaLnBrk="1" hangingPunct="1"/>
            <a:r>
              <a:rPr lang="tr-TR" altLang="tr-TR" sz="5500" b="1" dirty="0" smtClean="0"/>
              <a:t>DİCLE</a:t>
            </a:r>
            <a:r>
              <a:rPr lang="tr-TR" altLang="tr-TR" sz="5500" dirty="0" smtClean="0"/>
              <a:t> </a:t>
            </a:r>
            <a:r>
              <a:rPr lang="tr-TR" altLang="tr-TR" sz="5500" b="1" dirty="0" smtClean="0"/>
              <a:t>ÜNİVERSİTESİ</a:t>
            </a:r>
            <a:r>
              <a:rPr lang="tr-TR" altLang="tr-TR" sz="5500" dirty="0" smtClean="0"/>
              <a:t> </a:t>
            </a:r>
            <a:r>
              <a:rPr lang="tr-TR" altLang="tr-TR" sz="5500" b="1" dirty="0" smtClean="0"/>
              <a:t>REKTÖRLÜK </a:t>
            </a:r>
            <a:r>
              <a:rPr lang="tr-TR" altLang="tr-TR" sz="5600" dirty="0" smtClean="0"/>
              <a:t/>
            </a:r>
            <a:br>
              <a:rPr lang="tr-TR" altLang="tr-TR" sz="5600" dirty="0" smtClean="0"/>
            </a:br>
            <a:endParaRPr lang="tr-TR" altLang="tr-TR" sz="5600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714744" y="2571744"/>
            <a:ext cx="4286247" cy="4286256"/>
          </a:xfrm>
        </p:spPr>
        <p:txBody>
          <a:bodyPr/>
          <a:lstStyle/>
          <a:p>
            <a:pPr eaLnBrk="1" hangingPunct="1"/>
            <a:r>
              <a:rPr lang="tr-TR" altLang="tr-TR" sz="4400" b="1" dirty="0" smtClean="0"/>
              <a:t>BAĞLAR</a:t>
            </a:r>
            <a:endParaRPr lang="tr-TR" altLang="tr-TR" sz="3600" b="1" dirty="0" smtClean="0"/>
          </a:p>
          <a:p>
            <a:pPr marL="514350" indent="-514350" algn="l" eaLnBrk="1" hangingPunct="1">
              <a:buAutoNum type="arabicPeriod"/>
            </a:pPr>
            <a:r>
              <a:rPr lang="tr-TR" altLang="tr-TR" sz="2000" b="1" dirty="0" smtClean="0"/>
              <a:t>İSTASYON PERON</a:t>
            </a:r>
          </a:p>
          <a:p>
            <a:pPr marL="514350" indent="-514350" algn="l" eaLnBrk="1" hangingPunct="1">
              <a:buAutoNum type="arabicPeriod"/>
            </a:pPr>
            <a:r>
              <a:rPr lang="tr-TR" altLang="tr-TR" sz="2000" b="1" dirty="0" smtClean="0"/>
              <a:t>CEMİLOĞLU CAD.</a:t>
            </a:r>
          </a:p>
          <a:p>
            <a:pPr marL="514350" indent="-514350" algn="l" eaLnBrk="1" hangingPunct="1">
              <a:buAutoNum type="arabicPeriod"/>
            </a:pPr>
            <a:r>
              <a:rPr lang="tr-TR" altLang="tr-TR" sz="2000" b="1" dirty="0" smtClean="0"/>
              <a:t>MALKOÇ PETROL</a:t>
            </a:r>
          </a:p>
          <a:p>
            <a:pPr marL="514350" indent="-514350" algn="l" eaLnBrk="1" hangingPunct="1">
              <a:buAutoNum type="arabicPeriod"/>
            </a:pPr>
            <a:r>
              <a:rPr lang="tr-TR" altLang="tr-TR" sz="2000" b="1" dirty="0" smtClean="0"/>
              <a:t>BATIKENT KAVŞAĞI</a:t>
            </a:r>
          </a:p>
          <a:p>
            <a:pPr marL="514350" indent="-514350" algn="l" eaLnBrk="1" hangingPunct="1">
              <a:buAutoNum type="arabicPeriod"/>
            </a:pPr>
            <a:r>
              <a:rPr lang="tr-TR" altLang="tr-TR" sz="2000" b="1" dirty="0" smtClean="0"/>
              <a:t>ORYIL KAVŞAĞI</a:t>
            </a:r>
          </a:p>
          <a:p>
            <a:pPr marL="514350" indent="-514350" algn="l" eaLnBrk="1" hangingPunct="1">
              <a:buAutoNum type="arabicPeriod"/>
            </a:pPr>
            <a:r>
              <a:rPr lang="tr-TR" altLang="tr-TR" sz="2000" b="1" dirty="0" smtClean="0"/>
              <a:t>KOŞUYOLU</a:t>
            </a:r>
          </a:p>
          <a:p>
            <a:pPr marL="514350" indent="-514350" algn="l" eaLnBrk="1" hangingPunct="1">
              <a:buAutoNum type="arabicPeriod"/>
            </a:pPr>
            <a:r>
              <a:rPr lang="tr-TR" altLang="tr-TR" sz="2000" b="1" dirty="0" smtClean="0"/>
              <a:t>OFİS</a:t>
            </a:r>
          </a:p>
          <a:p>
            <a:pPr marL="514350" indent="-514350" algn="l" eaLnBrk="1" hangingPunct="1">
              <a:buAutoNum type="arabicPeriod"/>
            </a:pPr>
            <a:r>
              <a:rPr lang="tr-TR" altLang="tr-TR" sz="2000" b="1" dirty="0" smtClean="0"/>
              <a:t>ESMA OCAK</a:t>
            </a:r>
          </a:p>
          <a:p>
            <a:pPr marL="514350" indent="-514350" algn="l" eaLnBrk="1" hangingPunct="1">
              <a:buAutoNum type="arabicPeriod"/>
            </a:pPr>
            <a:r>
              <a:rPr lang="tr-TR" altLang="tr-TR" sz="2000" b="1" dirty="0" smtClean="0"/>
              <a:t>DAĞKAPI</a:t>
            </a:r>
          </a:p>
          <a:p>
            <a:pPr algn="l" eaLnBrk="1" hangingPunct="1"/>
            <a:endParaRPr lang="tr-TR" altLang="tr-TR" sz="2800" b="1" dirty="0" smtClean="0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323850" y="5445125"/>
            <a:ext cx="1008063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tr-TR" altLang="tr-TR" sz="2400" b="1">
              <a:solidFill>
                <a:schemeClr val="tx2"/>
              </a:solidFill>
            </a:endParaRPr>
          </a:p>
        </p:txBody>
      </p:sp>
      <p:sp>
        <p:nvSpPr>
          <p:cNvPr id="6149" name="WordArt 5"/>
          <p:cNvSpPr>
            <a:spLocks noChangeArrowheads="1" noChangeShapeType="1" noTextEdit="1"/>
          </p:cNvSpPr>
          <p:nvPr/>
        </p:nvSpPr>
        <p:spPr bwMode="auto">
          <a:xfrm>
            <a:off x="323962" y="2737913"/>
            <a:ext cx="2159806" cy="366784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 Black"/>
              </a:rPr>
              <a:t>10</a:t>
            </a:r>
            <a:endParaRPr lang="tr-TR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latin typeface="Arial Black"/>
            </a:endParaRP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447" y="5000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8841" y="5000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3010803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00188" y="1000108"/>
            <a:ext cx="6000750" cy="1428767"/>
          </a:xfrm>
        </p:spPr>
        <p:txBody>
          <a:bodyPr/>
          <a:lstStyle/>
          <a:p>
            <a:pPr eaLnBrk="1" hangingPunct="1"/>
            <a:r>
              <a:rPr lang="tr-TR" altLang="tr-TR" sz="5500" b="1" dirty="0" smtClean="0"/>
              <a:t>DİCLE</a:t>
            </a:r>
            <a:r>
              <a:rPr lang="tr-TR" altLang="tr-TR" sz="5500" dirty="0" smtClean="0"/>
              <a:t> </a:t>
            </a:r>
            <a:r>
              <a:rPr lang="tr-TR" altLang="tr-TR" sz="5500" b="1" dirty="0" smtClean="0"/>
              <a:t>ÜNİVERSİTESİ</a:t>
            </a:r>
            <a:r>
              <a:rPr lang="tr-TR" altLang="tr-TR" sz="5500" dirty="0" smtClean="0"/>
              <a:t> </a:t>
            </a:r>
            <a:r>
              <a:rPr lang="tr-TR" altLang="tr-TR" sz="5500" b="1" dirty="0" smtClean="0"/>
              <a:t>REKTÖRLÜK </a:t>
            </a:r>
            <a:r>
              <a:rPr lang="tr-TR" altLang="tr-TR" sz="5600" dirty="0" smtClean="0"/>
              <a:t/>
            </a:r>
            <a:br>
              <a:rPr lang="tr-TR" altLang="tr-TR" sz="5600" dirty="0" smtClean="0"/>
            </a:br>
            <a:r>
              <a:rPr lang="tr-TR" altLang="tr-TR" sz="5600" dirty="0" smtClean="0"/>
              <a:t>     </a:t>
            </a:r>
            <a:r>
              <a:rPr lang="tr-TR" altLang="tr-TR" sz="5600" b="1" dirty="0" smtClean="0"/>
              <a:t>DÖNÜMLÜ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47864" y="2852936"/>
            <a:ext cx="5904656" cy="4005064"/>
          </a:xfrm>
        </p:spPr>
        <p:txBody>
          <a:bodyPr numCol="1"/>
          <a:lstStyle/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endParaRPr lang="tr-TR" altLang="tr-TR" sz="2000" b="1" dirty="0" smtClean="0"/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endParaRPr lang="tr-TR" altLang="tr-TR" sz="2000" b="1" dirty="0"/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endParaRPr lang="tr-TR" altLang="tr-TR" sz="2000" b="1" dirty="0" smtClean="0"/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endParaRPr lang="tr-TR" altLang="tr-TR" sz="2000" b="1" dirty="0"/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tr-TR" altLang="tr-TR" sz="2000" b="1" dirty="0" smtClean="0"/>
              <a:t>DÖNÜMLÜ İLKOKULU</a:t>
            </a:r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tr-TR" altLang="tr-TR" sz="2000" b="1" dirty="0" smtClean="0"/>
              <a:t>ŞOK MARKET</a:t>
            </a:r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tr-TR" altLang="tr-TR" sz="2000" b="1" dirty="0" smtClean="0"/>
              <a:t>ROSİBA YAPI</a:t>
            </a:r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tr-TR" altLang="tr-TR" sz="2000" b="1" dirty="0" smtClean="0"/>
              <a:t>VADİKENT SİTESİ</a:t>
            </a:r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tr-TR" altLang="tr-TR" sz="2000" b="1" dirty="0" smtClean="0"/>
              <a:t>450 EVLER CAMİİ</a:t>
            </a:r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tr-TR" altLang="tr-TR" sz="2000" b="1" dirty="0" smtClean="0"/>
              <a:t>3. YOL KAVŞAĞI</a:t>
            </a:r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tr-TR" altLang="tr-TR" sz="2000" b="1" dirty="0" smtClean="0"/>
              <a:t>TARIMSAL ARAŞTIRMA</a:t>
            </a:r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endParaRPr lang="tr-TR" altLang="tr-TR" sz="2000" b="1" dirty="0"/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endParaRPr lang="tr-TR" altLang="tr-TR" sz="2400" b="1" dirty="0" smtClean="0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23850" y="5445125"/>
            <a:ext cx="1008063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tr-TR" altLang="tr-TR" sz="2400" b="1">
              <a:solidFill>
                <a:schemeClr val="tx2"/>
              </a:solidFill>
            </a:endParaRPr>
          </a:p>
        </p:txBody>
      </p:sp>
      <p:sp>
        <p:nvSpPr>
          <p:cNvPr id="4101" name="WordArt 5"/>
          <p:cNvSpPr>
            <a:spLocks noChangeArrowheads="1" noChangeShapeType="1" noTextEdit="1"/>
          </p:cNvSpPr>
          <p:nvPr/>
        </p:nvSpPr>
        <p:spPr bwMode="auto">
          <a:xfrm>
            <a:off x="179512" y="3140968"/>
            <a:ext cx="2160240" cy="352839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972"/>
              </a:avLst>
            </a:prstTxWarp>
          </a:bodyPr>
          <a:lstStyle/>
          <a:p>
            <a:pPr algn="ctr"/>
            <a:r>
              <a:rPr lang="tr-TR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 Black"/>
              </a:rPr>
              <a:t>11</a:t>
            </a:r>
            <a:endParaRPr lang="tr-TR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latin typeface="Arial Black"/>
            </a:endParaRP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0312" y="6524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847" y="6524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2938988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00188" y="1000108"/>
            <a:ext cx="6000750" cy="1428767"/>
          </a:xfrm>
        </p:spPr>
        <p:txBody>
          <a:bodyPr/>
          <a:lstStyle/>
          <a:p>
            <a:pPr eaLnBrk="1" hangingPunct="1"/>
            <a:r>
              <a:rPr lang="tr-TR" altLang="tr-TR" sz="5500" b="1" dirty="0" smtClean="0"/>
              <a:t>DİCLE</a:t>
            </a:r>
            <a:r>
              <a:rPr lang="tr-TR" altLang="tr-TR" sz="5500" dirty="0" smtClean="0"/>
              <a:t> </a:t>
            </a:r>
            <a:r>
              <a:rPr lang="tr-TR" altLang="tr-TR" sz="5500" b="1" dirty="0" smtClean="0"/>
              <a:t>ÜNİVERSİTESİ</a:t>
            </a:r>
            <a:r>
              <a:rPr lang="tr-TR" altLang="tr-TR" sz="5500" dirty="0" smtClean="0"/>
              <a:t> </a:t>
            </a:r>
            <a:r>
              <a:rPr lang="tr-TR" altLang="tr-TR" sz="5500" b="1" dirty="0" smtClean="0"/>
              <a:t>REKTÖRLÜK </a:t>
            </a:r>
            <a:r>
              <a:rPr lang="tr-TR" altLang="tr-TR" sz="5600" dirty="0" smtClean="0"/>
              <a:t/>
            </a:r>
            <a:br>
              <a:rPr lang="tr-TR" altLang="tr-TR" sz="5600" dirty="0" smtClean="0"/>
            </a:br>
            <a:r>
              <a:rPr lang="tr-TR" altLang="tr-TR" sz="5600" dirty="0" smtClean="0"/>
              <a:t>     </a:t>
            </a:r>
            <a:r>
              <a:rPr lang="tr-TR" altLang="tr-TR" sz="5600" b="1" dirty="0" smtClean="0"/>
              <a:t>OĞLAKLI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84090" y="2852936"/>
            <a:ext cx="6768430" cy="4005064"/>
          </a:xfrm>
        </p:spPr>
        <p:txBody>
          <a:bodyPr numCol="2"/>
          <a:lstStyle/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endParaRPr lang="tr-TR" altLang="tr-TR" sz="2000" b="1" dirty="0" smtClean="0"/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endParaRPr lang="tr-TR" altLang="tr-TR" sz="2000" b="1" dirty="0"/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endParaRPr lang="tr-TR" altLang="tr-TR" sz="2000" b="1" dirty="0" smtClean="0"/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endParaRPr lang="tr-TR" altLang="tr-TR" sz="2000" b="1" dirty="0"/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tr-TR" altLang="tr-TR" sz="2000" b="1" dirty="0" smtClean="0"/>
              <a:t>OĞLAKLI TOKİ </a:t>
            </a:r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tr-TR" altLang="tr-TR" sz="2000" b="1" dirty="0" smtClean="0"/>
              <a:t>TOKİ</a:t>
            </a:r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tr-TR" altLang="tr-TR" sz="2000" b="1" dirty="0" smtClean="0"/>
              <a:t>TAKSİ DURAĞI</a:t>
            </a:r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tr-TR" altLang="tr-TR" sz="2000" b="1" dirty="0" smtClean="0"/>
              <a:t>TOKİ </a:t>
            </a:r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tr-TR" altLang="tr-TR" sz="2000" b="1" dirty="0" smtClean="0"/>
              <a:t>OTOBÜS DURAĞI</a:t>
            </a:r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tr-TR" altLang="tr-TR" sz="2000" b="1" dirty="0" smtClean="0"/>
              <a:t>TOKİ</a:t>
            </a:r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tr-TR" altLang="tr-TR" sz="2000" b="1" dirty="0" smtClean="0"/>
              <a:t>TAHİR GIDA</a:t>
            </a:r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tr-TR" altLang="tr-TR" sz="2000" b="1" dirty="0" smtClean="0"/>
              <a:t>OKUL</a:t>
            </a:r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endParaRPr lang="tr-TR" altLang="tr-TR" sz="2000" b="1" dirty="0"/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endParaRPr lang="tr-TR" altLang="tr-TR" sz="2000" b="1" dirty="0" smtClean="0"/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endParaRPr lang="tr-TR" altLang="tr-TR" sz="2000" b="1" dirty="0"/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endParaRPr lang="tr-TR" altLang="tr-TR" sz="2000" b="1" dirty="0" smtClean="0"/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endParaRPr lang="tr-TR" altLang="tr-TR" sz="2000" b="1" dirty="0"/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endParaRPr lang="tr-TR" altLang="tr-TR" sz="2000" b="1" dirty="0" smtClean="0"/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endParaRPr lang="tr-TR" altLang="tr-TR" sz="2000" b="1" dirty="0" smtClean="0"/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tr-TR" altLang="tr-TR" sz="2000" b="1" dirty="0" smtClean="0"/>
              <a:t>TOKİ ÇIKIŞ</a:t>
            </a:r>
            <a:endParaRPr lang="tr-TR" altLang="tr-TR" sz="2000" b="1" dirty="0"/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tr-TR" altLang="tr-TR" sz="2000" b="1" dirty="0" smtClean="0"/>
              <a:t>ANA </a:t>
            </a:r>
            <a:r>
              <a:rPr lang="tr-TR" altLang="tr-TR" sz="2000" b="1" dirty="0"/>
              <a:t>CADDE BÜFE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2000" b="1" dirty="0" smtClean="0"/>
              <a:t>  KADOİL </a:t>
            </a:r>
            <a:r>
              <a:rPr lang="tr-TR" altLang="tr-TR" sz="2000" b="1" dirty="0"/>
              <a:t>PETROL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2000" b="1" dirty="0" smtClean="0"/>
              <a:t>  ZANA D. </a:t>
            </a:r>
            <a:r>
              <a:rPr lang="tr-TR" altLang="tr-TR" sz="2000" b="1" dirty="0"/>
              <a:t>SALONU </a:t>
            </a:r>
            <a:endParaRPr lang="tr-TR" altLang="tr-TR" sz="20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2000" b="1" dirty="0"/>
              <a:t> </a:t>
            </a:r>
            <a:r>
              <a:rPr lang="tr-TR" altLang="tr-TR" sz="2000" b="1" dirty="0" smtClean="0"/>
              <a:t>TEPEŞEHİR </a:t>
            </a:r>
            <a:r>
              <a:rPr lang="tr-TR" altLang="tr-TR" sz="2000" b="1" dirty="0"/>
              <a:t>KVŞ.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2000" b="1" dirty="0" smtClean="0"/>
              <a:t>  METRO </a:t>
            </a:r>
            <a:r>
              <a:rPr lang="tr-TR" altLang="tr-TR" sz="2000" b="1" dirty="0"/>
              <a:t>MARKET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2000" b="1" dirty="0" smtClean="0"/>
              <a:t>  HAMRAVAT</a:t>
            </a:r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endParaRPr lang="tr-TR" altLang="tr-TR" sz="2000" b="1" dirty="0" smtClean="0"/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endParaRPr lang="tr-TR" altLang="tr-TR" sz="2000" b="1" dirty="0"/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endParaRPr lang="tr-TR" altLang="tr-TR" sz="2400" b="1" dirty="0" smtClean="0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23850" y="5445125"/>
            <a:ext cx="1008063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tr-TR" altLang="tr-TR" sz="2400" b="1">
              <a:solidFill>
                <a:schemeClr val="tx2"/>
              </a:solidFill>
            </a:endParaRPr>
          </a:p>
        </p:txBody>
      </p:sp>
      <p:sp>
        <p:nvSpPr>
          <p:cNvPr id="4101" name="WordArt 5"/>
          <p:cNvSpPr>
            <a:spLocks noChangeArrowheads="1" noChangeShapeType="1" noTextEdit="1"/>
          </p:cNvSpPr>
          <p:nvPr/>
        </p:nvSpPr>
        <p:spPr bwMode="auto">
          <a:xfrm>
            <a:off x="179512" y="3140968"/>
            <a:ext cx="2160240" cy="352839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972"/>
              </a:avLst>
            </a:prstTxWarp>
          </a:bodyPr>
          <a:lstStyle/>
          <a:p>
            <a:pPr algn="ctr"/>
            <a:r>
              <a:rPr lang="tr-TR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 Black"/>
              </a:rPr>
              <a:t>12</a:t>
            </a:r>
            <a:endParaRPr lang="tr-TR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latin typeface="Arial Black"/>
            </a:endParaRP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0312" y="6524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847" y="6524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49631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648" y="514115"/>
            <a:ext cx="6215063" cy="2664296"/>
          </a:xfrm>
        </p:spPr>
        <p:txBody>
          <a:bodyPr/>
          <a:lstStyle/>
          <a:p>
            <a:pPr eaLnBrk="1" hangingPunct="1"/>
            <a:r>
              <a:rPr lang="tr-TR" altLang="tr-TR" sz="4800" b="1" dirty="0" smtClean="0"/>
              <a:t>DİCLE</a:t>
            </a:r>
            <a:r>
              <a:rPr lang="tr-TR" altLang="tr-TR" sz="4800" dirty="0" smtClean="0"/>
              <a:t> </a:t>
            </a:r>
            <a:r>
              <a:rPr lang="tr-TR" altLang="tr-TR" sz="4800" b="1" dirty="0" smtClean="0"/>
              <a:t>ÜNİVERSİTESİ</a:t>
            </a:r>
            <a:r>
              <a:rPr lang="tr-TR" altLang="tr-TR" sz="4800" dirty="0" smtClean="0"/>
              <a:t> </a:t>
            </a:r>
            <a:r>
              <a:rPr lang="tr-TR" altLang="tr-TR" sz="4800" b="1" dirty="0" smtClean="0"/>
              <a:t>REKTÖRLÜK</a:t>
            </a:r>
            <a:br>
              <a:rPr lang="tr-TR" altLang="tr-TR" sz="4800" b="1" dirty="0" smtClean="0"/>
            </a:br>
            <a:r>
              <a:rPr lang="tr-TR" altLang="tr-TR" sz="4800" b="1" dirty="0" smtClean="0"/>
              <a:t>   METROPOL</a:t>
            </a:r>
            <a:br>
              <a:rPr lang="tr-TR" altLang="tr-TR" sz="4800" b="1" dirty="0" smtClean="0"/>
            </a:br>
            <a:r>
              <a:rPr lang="tr-TR" altLang="tr-TR" sz="4800" b="1" dirty="0" smtClean="0"/>
              <a:t>    HAYATKENT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55776" y="4077072"/>
            <a:ext cx="6588224" cy="2448272"/>
          </a:xfrm>
        </p:spPr>
        <p:txBody>
          <a:bodyPr numCol="2"/>
          <a:lstStyle/>
          <a:p>
            <a:pPr marL="609600" indent="-609600" eaLnBrk="1" hangingPunct="1">
              <a:buFontTx/>
              <a:buAutoNum type="arabicPeriod"/>
              <a:defRPr/>
            </a:pPr>
            <a:r>
              <a:rPr lang="tr-TR" altLang="tr-TR" sz="1800" b="1" dirty="0" smtClean="0"/>
              <a:t>DİCLEKENT KAVŞAĞI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tr-TR" altLang="tr-TR" sz="1800" b="1" dirty="0" smtClean="0"/>
              <a:t>MEDYA KAVŞAĞI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tr-TR" altLang="tr-TR" sz="1800" b="1" dirty="0" smtClean="0"/>
              <a:t>YILMAZ GÜNEY CAD.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tr-TR" altLang="tr-TR" sz="1800" b="1" dirty="0" smtClean="0"/>
              <a:t>METROPOL-1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tr-TR" altLang="tr-TR" sz="1800" b="1" dirty="0" smtClean="0"/>
              <a:t>SARAY MARKET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tr-TR" altLang="tr-TR" sz="1800" b="1" dirty="0" smtClean="0"/>
              <a:t>METROPOL-3</a:t>
            </a:r>
          </a:p>
          <a:p>
            <a:pPr marL="609600" indent="-609600" eaLnBrk="1" hangingPunct="1">
              <a:buFontTx/>
              <a:buAutoNum type="arabicPeriod"/>
              <a:defRPr/>
            </a:pPr>
            <a:endParaRPr lang="tr-TR" altLang="tr-TR" sz="1800" b="1" dirty="0"/>
          </a:p>
          <a:p>
            <a:pPr marL="609600" indent="-609600" eaLnBrk="1" hangingPunct="1">
              <a:buFontTx/>
              <a:buAutoNum type="arabicPeriod"/>
              <a:defRPr/>
            </a:pPr>
            <a:endParaRPr lang="tr-TR" altLang="tr-TR" sz="1800" b="1" dirty="0" smtClean="0"/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tr-TR" altLang="tr-TR" sz="1800" b="1" dirty="0" smtClean="0"/>
              <a:t>TEKEL CADDESİ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tr-TR" altLang="tr-TR" sz="1800" b="1" dirty="0" smtClean="0"/>
              <a:t>GOLDROM MARKET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tr-TR" altLang="tr-TR" sz="1800" b="1" dirty="0" smtClean="0"/>
              <a:t>MAHABAD CAD.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tr-TR" altLang="tr-TR" sz="1800" b="1" dirty="0" smtClean="0"/>
              <a:t>HAYATKENT-1-2  </a:t>
            </a:r>
            <a:endParaRPr lang="tr-TR" altLang="tr-TR" sz="1800" b="1" dirty="0"/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tr-TR" altLang="tr-TR" sz="1800" b="1" dirty="0" smtClean="0"/>
              <a:t>TES- İŞ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tr-TR" altLang="tr-TR" sz="1800" b="1" dirty="0" smtClean="0"/>
              <a:t>SHELL</a:t>
            </a:r>
          </a:p>
          <a:p>
            <a:pPr marL="609600" indent="-609600" eaLnBrk="1" hangingPunct="1">
              <a:buFontTx/>
              <a:buAutoNum type="arabicPeriod"/>
              <a:defRPr/>
            </a:pPr>
            <a:endParaRPr lang="tr-TR" altLang="tr-TR" sz="1800" b="1" dirty="0" smtClean="0"/>
          </a:p>
          <a:p>
            <a:pPr marL="0" indent="0" eaLnBrk="1" hangingPunct="1">
              <a:buFontTx/>
              <a:buNone/>
              <a:defRPr/>
            </a:pPr>
            <a:endParaRPr lang="tr-TR" altLang="tr-TR" sz="2400" b="1" dirty="0" smtClean="0"/>
          </a:p>
        </p:txBody>
      </p:sp>
      <p:sp>
        <p:nvSpPr>
          <p:cNvPr id="12292" name="WordArt 4"/>
          <p:cNvSpPr>
            <a:spLocks noChangeArrowheads="1" noChangeShapeType="1" noTextEdit="1"/>
          </p:cNvSpPr>
          <p:nvPr/>
        </p:nvSpPr>
        <p:spPr bwMode="auto">
          <a:xfrm>
            <a:off x="251520" y="2708920"/>
            <a:ext cx="2160240" cy="3672408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457"/>
              </a:avLst>
            </a:prstTxWarp>
          </a:bodyPr>
          <a:lstStyle/>
          <a:p>
            <a:pPr algn="ctr"/>
            <a:r>
              <a:rPr lang="tr-TR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 Black" panose="020B0A04020102020204" pitchFamily="34" charset="0"/>
              </a:rPr>
              <a:t>13</a:t>
            </a:r>
            <a:endParaRPr lang="tr-TR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latin typeface="Arial Black" panose="020B0A04020102020204" pitchFamily="34" charset="0"/>
            </a:endParaRPr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447" y="5000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3817" y="5000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714356"/>
            <a:ext cx="6715125" cy="2214582"/>
          </a:xfrm>
        </p:spPr>
        <p:txBody>
          <a:bodyPr/>
          <a:lstStyle/>
          <a:p>
            <a:pPr eaLnBrk="1" hangingPunct="1"/>
            <a:r>
              <a:rPr lang="tr-TR" altLang="tr-TR" sz="5500" b="1" dirty="0" smtClean="0"/>
              <a:t>DİCLE</a:t>
            </a:r>
            <a:r>
              <a:rPr lang="tr-TR" altLang="tr-TR" sz="5500" dirty="0" smtClean="0"/>
              <a:t> </a:t>
            </a:r>
            <a:r>
              <a:rPr lang="tr-TR" altLang="tr-TR" sz="5500" b="1" dirty="0" smtClean="0"/>
              <a:t>ÜNİVERSİTESİ</a:t>
            </a:r>
            <a:r>
              <a:rPr lang="tr-TR" altLang="tr-TR" sz="5500" dirty="0" smtClean="0"/>
              <a:t> </a:t>
            </a:r>
            <a:r>
              <a:rPr lang="tr-TR" altLang="tr-TR" sz="5500" b="1" dirty="0" smtClean="0"/>
              <a:t>REKTÖRLÜK</a:t>
            </a:r>
            <a:r>
              <a:rPr lang="tr-TR" altLang="tr-TR" sz="6000" dirty="0" smtClean="0"/>
              <a:t/>
            </a:r>
            <a:br>
              <a:rPr lang="tr-TR" altLang="tr-TR" sz="6000" dirty="0" smtClean="0"/>
            </a:br>
            <a:r>
              <a:rPr lang="tr-TR" altLang="tr-TR" sz="6000" dirty="0" smtClean="0"/>
              <a:t>        </a:t>
            </a:r>
            <a:r>
              <a:rPr lang="tr-TR" altLang="tr-TR" sz="6000" b="1" dirty="0" smtClean="0"/>
              <a:t>ÜÇKUYULAR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51720" y="4077071"/>
            <a:ext cx="7092280" cy="2780929"/>
          </a:xfrm>
        </p:spPr>
        <p:txBody>
          <a:bodyPr numCol="2"/>
          <a:lstStyle/>
          <a:p>
            <a:pPr marL="514350" indent="-514350" algn="l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tr-TR" sz="2000" b="1" dirty="0" smtClean="0"/>
              <a:t>NUR SİTESİ</a:t>
            </a:r>
          </a:p>
          <a:p>
            <a:pPr marL="514350" indent="-514350" algn="l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tr-TR" sz="2000" b="1" dirty="0" smtClean="0"/>
              <a:t>YILDIZ SİTESİ</a:t>
            </a:r>
          </a:p>
          <a:p>
            <a:pPr marL="514350" indent="-514350" algn="l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tr-TR" sz="2000" b="1" dirty="0" smtClean="0"/>
              <a:t>ÜÇKUYU 2.CADDE</a:t>
            </a:r>
          </a:p>
          <a:p>
            <a:pPr marL="514350" indent="-514350" algn="l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tr-TR" sz="2000" b="1" dirty="0" smtClean="0"/>
              <a:t>ÜÇKUYU 3. CADDE</a:t>
            </a:r>
          </a:p>
          <a:p>
            <a:pPr marL="514350" indent="-514350" algn="l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tr-TR" sz="2000" b="1" dirty="0" smtClean="0"/>
              <a:t>BARAJ BULVARI</a:t>
            </a:r>
          </a:p>
          <a:p>
            <a:pPr marL="514350" indent="-514350" algn="l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tr-TR" sz="2000" b="1" dirty="0" smtClean="0"/>
              <a:t>KUYUBAŞI TOKİ</a:t>
            </a:r>
          </a:p>
          <a:p>
            <a:pPr marL="514350" indent="-514350" algn="l" eaLnBrk="1" hangingPunct="1">
              <a:lnSpc>
                <a:spcPct val="90000"/>
              </a:lnSpc>
              <a:buFontTx/>
              <a:buAutoNum type="arabicPeriod"/>
              <a:defRPr/>
            </a:pPr>
            <a:endParaRPr lang="tr-TR" sz="2000" b="1" dirty="0"/>
          </a:p>
          <a:p>
            <a:pPr marL="514350" indent="-514350" algn="l" eaLnBrk="1" hangingPunct="1">
              <a:lnSpc>
                <a:spcPct val="90000"/>
              </a:lnSpc>
              <a:buFontTx/>
              <a:buAutoNum type="arabicPeriod"/>
              <a:defRPr/>
            </a:pPr>
            <a:endParaRPr lang="tr-TR" sz="2000" b="1" dirty="0" smtClean="0"/>
          </a:p>
          <a:p>
            <a:pPr marL="514350" indent="-514350" algn="l" eaLnBrk="1" hangingPunct="1">
              <a:lnSpc>
                <a:spcPct val="90000"/>
              </a:lnSpc>
              <a:buFontTx/>
              <a:buAutoNum type="arabicPeriod"/>
              <a:defRPr/>
            </a:pPr>
            <a:endParaRPr lang="tr-TR" sz="2000" b="1" dirty="0"/>
          </a:p>
          <a:p>
            <a:pPr marL="514350" indent="-514350" algn="l" eaLnBrk="1" hangingPunct="1">
              <a:lnSpc>
                <a:spcPct val="90000"/>
              </a:lnSpc>
              <a:buFontTx/>
              <a:buAutoNum type="arabicPeriod"/>
              <a:defRPr/>
            </a:pPr>
            <a:endParaRPr lang="tr-TR" sz="2000" b="1" dirty="0" smtClean="0"/>
          </a:p>
          <a:p>
            <a:pPr marL="514350" indent="-514350" algn="l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tr-TR" sz="2000" b="1" dirty="0" smtClean="0"/>
              <a:t>A101 MARKET</a:t>
            </a:r>
          </a:p>
          <a:p>
            <a:pPr marL="514350" indent="-514350" algn="l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tr-TR" sz="2000" b="1" dirty="0" smtClean="0"/>
              <a:t>ELAZIĞ CADESİ</a:t>
            </a:r>
          </a:p>
          <a:p>
            <a:pPr marL="514350" indent="-514350" algn="l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tr-TR" sz="2000" b="1" dirty="0" smtClean="0"/>
              <a:t>SHELL</a:t>
            </a:r>
          </a:p>
          <a:p>
            <a:pPr marL="514350" indent="-514350" algn="l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tr-TR" altLang="tr-TR" sz="2000" b="1" dirty="0"/>
              <a:t>DOSTDOĞRU ELK</a:t>
            </a:r>
            <a:r>
              <a:rPr lang="tr-TR" altLang="tr-TR" sz="2000" b="1" dirty="0" smtClean="0"/>
              <a:t>.</a:t>
            </a:r>
            <a:endParaRPr lang="tr-TR" sz="2000" b="1" dirty="0" smtClean="0"/>
          </a:p>
          <a:p>
            <a:pPr marL="514350" indent="-514350" algn="l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tr-TR" sz="2000" b="1" dirty="0" smtClean="0"/>
              <a:t>FORM (AKŞAM)</a:t>
            </a:r>
          </a:p>
          <a:p>
            <a:pPr marL="514350" indent="-514350" algn="l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tr-TR" sz="2000" b="1" dirty="0" smtClean="0"/>
              <a:t>SEYRANTEPE (AKŞAM)</a:t>
            </a:r>
          </a:p>
          <a:p>
            <a:pPr algn="l" eaLnBrk="1" hangingPunct="1">
              <a:lnSpc>
                <a:spcPct val="90000"/>
              </a:lnSpc>
              <a:defRPr/>
            </a:pPr>
            <a:endParaRPr lang="tr-TR" sz="2000" b="1" dirty="0" smtClean="0"/>
          </a:p>
          <a:p>
            <a:pPr algn="l" eaLnBrk="1" hangingPunct="1">
              <a:lnSpc>
                <a:spcPct val="90000"/>
              </a:lnSpc>
              <a:defRPr/>
            </a:pPr>
            <a:endParaRPr lang="tr-TR" sz="2000" b="1" dirty="0" smtClean="0"/>
          </a:p>
          <a:p>
            <a:pPr algn="l" eaLnBrk="1" hangingPunct="1">
              <a:lnSpc>
                <a:spcPct val="90000"/>
              </a:lnSpc>
              <a:defRPr/>
            </a:pPr>
            <a:endParaRPr lang="tr-TR" sz="2000" b="1" dirty="0" smtClean="0"/>
          </a:p>
          <a:p>
            <a:pPr algn="l" eaLnBrk="1" hangingPunct="1">
              <a:lnSpc>
                <a:spcPct val="90000"/>
              </a:lnSpc>
              <a:defRPr/>
            </a:pPr>
            <a:endParaRPr lang="tr-TR" sz="2000" b="1" dirty="0" smtClean="0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23850" y="5445125"/>
            <a:ext cx="1008063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tr-TR" altLang="tr-TR" sz="2400" b="1">
              <a:solidFill>
                <a:schemeClr val="tx2"/>
              </a:solidFill>
            </a:endParaRPr>
          </a:p>
        </p:txBody>
      </p:sp>
      <p:sp>
        <p:nvSpPr>
          <p:cNvPr id="14341" name="WordArt 5"/>
          <p:cNvSpPr>
            <a:spLocks noChangeArrowheads="1" noChangeShapeType="1" noTextEdit="1"/>
          </p:cNvSpPr>
          <p:nvPr/>
        </p:nvSpPr>
        <p:spPr bwMode="auto">
          <a:xfrm>
            <a:off x="107505" y="2809722"/>
            <a:ext cx="1872207" cy="357202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 Black"/>
              </a:rPr>
              <a:t>14</a:t>
            </a:r>
            <a:endParaRPr lang="tr-TR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latin typeface="Arial Black"/>
            </a:endParaRP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447" y="5000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8893" y="5000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00188" y="1071546"/>
            <a:ext cx="6143625" cy="2285446"/>
          </a:xfrm>
        </p:spPr>
        <p:txBody>
          <a:bodyPr/>
          <a:lstStyle/>
          <a:p>
            <a:pPr eaLnBrk="1" hangingPunct="1"/>
            <a:r>
              <a:rPr lang="tr-TR" altLang="tr-TR" sz="5500" b="1" dirty="0" smtClean="0"/>
              <a:t>DİCLE</a:t>
            </a:r>
            <a:r>
              <a:rPr lang="tr-TR" altLang="tr-TR" sz="5500" dirty="0" smtClean="0"/>
              <a:t> </a:t>
            </a:r>
            <a:r>
              <a:rPr lang="tr-TR" altLang="tr-TR" sz="5500" b="1" dirty="0" smtClean="0"/>
              <a:t>ÜNİVERSİTESİ</a:t>
            </a:r>
            <a:r>
              <a:rPr lang="tr-TR" altLang="tr-TR" sz="5500" dirty="0" smtClean="0"/>
              <a:t> </a:t>
            </a:r>
            <a:r>
              <a:rPr lang="tr-TR" altLang="tr-TR" sz="5500" b="1" dirty="0" smtClean="0"/>
              <a:t>REKTÖRLÜK </a:t>
            </a:r>
            <a:r>
              <a:rPr lang="tr-TR" altLang="tr-TR" sz="6000" dirty="0" smtClean="0"/>
              <a:t/>
            </a:r>
            <a:br>
              <a:rPr lang="tr-TR" altLang="tr-TR" sz="6000" dirty="0" smtClean="0"/>
            </a:br>
            <a:r>
              <a:rPr lang="tr-TR" altLang="tr-TR" sz="6000" dirty="0" smtClean="0"/>
              <a:t>      </a:t>
            </a:r>
            <a:r>
              <a:rPr lang="tr-TR" altLang="tr-TR" sz="6000" b="1" dirty="0" smtClean="0"/>
              <a:t>DİCLEKENT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04878" y="3861048"/>
            <a:ext cx="7344816" cy="2589976"/>
          </a:xfrm>
        </p:spPr>
        <p:txBody>
          <a:bodyPr numCol="2"/>
          <a:lstStyle/>
          <a:p>
            <a:pPr algn="l" eaLnBrk="1" hangingPunct="1">
              <a:lnSpc>
                <a:spcPct val="90000"/>
              </a:lnSpc>
            </a:pPr>
            <a:endParaRPr lang="tr-TR" altLang="tr-TR" sz="2400" b="1" dirty="0" smtClean="0"/>
          </a:p>
          <a:p>
            <a:pPr marL="609600" indent="-609600" algn="l" eaLnBrk="1" hangingPunct="1">
              <a:lnSpc>
                <a:spcPct val="90000"/>
              </a:lnSpc>
              <a:buFontTx/>
              <a:buAutoNum type="arabicPeriod"/>
            </a:pPr>
            <a:r>
              <a:rPr lang="tr-TR" altLang="tr-TR" sz="2000" b="1" dirty="0" smtClean="0"/>
              <a:t>KAYAPINAR CAD.</a:t>
            </a:r>
          </a:p>
          <a:p>
            <a:pPr marL="609600" indent="-609600" algn="l" eaLnBrk="1" hangingPunct="1">
              <a:lnSpc>
                <a:spcPct val="90000"/>
              </a:lnSpc>
              <a:buFontTx/>
              <a:buAutoNum type="arabicPeriod"/>
            </a:pPr>
            <a:r>
              <a:rPr lang="tr-TR" altLang="tr-TR" sz="2000" b="1" dirty="0" smtClean="0"/>
              <a:t>BATI HASTANESİ </a:t>
            </a:r>
          </a:p>
          <a:p>
            <a:pPr marL="609600" indent="-609600" algn="l" eaLnBrk="1" hangingPunct="1">
              <a:lnSpc>
                <a:spcPct val="90000"/>
              </a:lnSpc>
              <a:buFontTx/>
              <a:buAutoNum type="arabicPeriod"/>
            </a:pPr>
            <a:r>
              <a:rPr lang="tr-TR" altLang="tr-TR" sz="2000" b="1" dirty="0" smtClean="0"/>
              <a:t>265. SOKAK</a:t>
            </a:r>
          </a:p>
          <a:p>
            <a:pPr marL="609600" indent="-609600" algn="l" eaLnBrk="1" hangingPunct="1">
              <a:lnSpc>
                <a:spcPct val="90000"/>
              </a:lnSpc>
              <a:buFontTx/>
              <a:buAutoNum type="arabicPeriod"/>
            </a:pPr>
            <a:r>
              <a:rPr lang="tr-TR" altLang="tr-TR" sz="2000" b="1" dirty="0" smtClean="0"/>
              <a:t>AVA DÜĞÜN SALONU</a:t>
            </a:r>
          </a:p>
          <a:p>
            <a:pPr marL="609600" indent="-609600" algn="l" eaLnBrk="1" hangingPunct="1">
              <a:lnSpc>
                <a:spcPct val="90000"/>
              </a:lnSpc>
              <a:buFontTx/>
              <a:buAutoNum type="arabicPeriod"/>
            </a:pPr>
            <a:r>
              <a:rPr lang="tr-TR" altLang="tr-TR" sz="2000" b="1" dirty="0" smtClean="0"/>
              <a:t>CİZRELİOĞLU LİSESİ</a:t>
            </a:r>
          </a:p>
          <a:p>
            <a:pPr marL="609600" indent="-609600" algn="l" eaLnBrk="1" hangingPunct="1">
              <a:lnSpc>
                <a:spcPct val="90000"/>
              </a:lnSpc>
              <a:buFontTx/>
              <a:buAutoNum type="arabicPeriod"/>
            </a:pPr>
            <a:r>
              <a:rPr lang="tr-TR" altLang="tr-TR" sz="2000" b="1" dirty="0" smtClean="0"/>
              <a:t>YILMAZ GÜNEY CAD.</a:t>
            </a:r>
          </a:p>
          <a:p>
            <a:pPr marL="609600" indent="-609600" algn="l" eaLnBrk="1" hangingPunct="1">
              <a:lnSpc>
                <a:spcPct val="90000"/>
              </a:lnSpc>
              <a:buFontTx/>
              <a:buAutoNum type="arabicPeriod"/>
            </a:pPr>
            <a:endParaRPr lang="tr-TR" altLang="tr-TR" sz="2000" b="1" dirty="0"/>
          </a:p>
          <a:p>
            <a:pPr marL="609600" indent="-609600" algn="l" eaLnBrk="1" hangingPunct="1">
              <a:lnSpc>
                <a:spcPct val="90000"/>
              </a:lnSpc>
              <a:buFontTx/>
              <a:buAutoNum type="arabicPeriod"/>
            </a:pPr>
            <a:endParaRPr lang="tr-TR" altLang="tr-TR" sz="2000" b="1" dirty="0" smtClean="0"/>
          </a:p>
          <a:p>
            <a:pPr marL="609600" indent="-609600" algn="l" eaLnBrk="1" hangingPunct="1">
              <a:lnSpc>
                <a:spcPct val="90000"/>
              </a:lnSpc>
              <a:buFontTx/>
              <a:buAutoNum type="arabicPeriod"/>
            </a:pPr>
            <a:endParaRPr lang="tr-TR" altLang="tr-TR" sz="2000" b="1" dirty="0" smtClean="0"/>
          </a:p>
          <a:p>
            <a:pPr marL="609600" indent="-609600" algn="l" eaLnBrk="1" hangingPunct="1">
              <a:lnSpc>
                <a:spcPct val="90000"/>
              </a:lnSpc>
              <a:buFontTx/>
              <a:buAutoNum type="arabicPeriod"/>
            </a:pPr>
            <a:r>
              <a:rPr lang="tr-TR" altLang="tr-TR" sz="2000" b="1" dirty="0" smtClean="0"/>
              <a:t>REBA SİTESİ</a:t>
            </a:r>
          </a:p>
          <a:p>
            <a:pPr marL="609600" indent="-609600" algn="l" eaLnBrk="1" hangingPunct="1">
              <a:lnSpc>
                <a:spcPct val="90000"/>
              </a:lnSpc>
              <a:buFontTx/>
              <a:buAutoNum type="arabicPeriod"/>
            </a:pPr>
            <a:r>
              <a:rPr lang="tr-TR" altLang="tr-TR" sz="2000" b="1" dirty="0" smtClean="0"/>
              <a:t>DİCLEKENT BULVARI</a:t>
            </a:r>
          </a:p>
          <a:p>
            <a:pPr marL="609600" indent="-609600" algn="l" eaLnBrk="1" hangingPunct="1">
              <a:lnSpc>
                <a:spcPct val="90000"/>
              </a:lnSpc>
              <a:buFontTx/>
              <a:buAutoNum type="arabicPeriod"/>
            </a:pPr>
            <a:r>
              <a:rPr lang="tr-TR" altLang="tr-TR" sz="2000" b="1" dirty="0" smtClean="0"/>
              <a:t>ZİRAAT B. KARŞISI</a:t>
            </a:r>
          </a:p>
          <a:p>
            <a:pPr marL="609600" indent="-609600" algn="l" eaLnBrk="1" hangingPunct="1">
              <a:lnSpc>
                <a:spcPct val="90000"/>
              </a:lnSpc>
              <a:buFontTx/>
              <a:buAutoNum type="arabicPeriod"/>
            </a:pPr>
            <a:r>
              <a:rPr lang="tr-TR" altLang="tr-TR" sz="2000" b="1" dirty="0" smtClean="0"/>
              <a:t>MİLLET İLKOKULU</a:t>
            </a:r>
          </a:p>
          <a:p>
            <a:pPr marL="609600" indent="-609600" algn="l" eaLnBrk="1" hangingPunct="1">
              <a:lnSpc>
                <a:spcPct val="90000"/>
              </a:lnSpc>
              <a:buFontTx/>
              <a:buAutoNum type="arabicPeriod"/>
            </a:pPr>
            <a:r>
              <a:rPr lang="tr-TR" altLang="tr-TR" sz="2000" b="1" dirty="0" smtClean="0"/>
              <a:t>ELİF LİVAN O.O</a:t>
            </a:r>
          </a:p>
          <a:p>
            <a:pPr marL="609600" indent="-609600" algn="l" eaLnBrk="1" hangingPunct="1">
              <a:lnSpc>
                <a:spcPct val="90000"/>
              </a:lnSpc>
              <a:buFontTx/>
              <a:buAutoNum type="arabicPeriod"/>
            </a:pPr>
            <a:r>
              <a:rPr lang="tr-TR" altLang="tr-TR" sz="2000" b="1" dirty="0" smtClean="0"/>
              <a:t>PARK ORMAN</a:t>
            </a:r>
          </a:p>
          <a:p>
            <a:pPr marL="609600" indent="-609600" algn="l" eaLnBrk="1" hangingPunct="1">
              <a:lnSpc>
                <a:spcPct val="90000"/>
              </a:lnSpc>
            </a:pPr>
            <a:endParaRPr lang="tr-TR" altLang="tr-TR" sz="2000" b="1" dirty="0" smtClean="0"/>
          </a:p>
          <a:p>
            <a:pPr marL="609600" indent="-609600" algn="l" eaLnBrk="1" hangingPunct="1">
              <a:lnSpc>
                <a:spcPct val="90000"/>
              </a:lnSpc>
            </a:pPr>
            <a:endParaRPr lang="tr-TR" altLang="tr-TR" sz="2000" b="1" dirty="0" smtClean="0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427015" y="5586407"/>
            <a:ext cx="1008063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tr-TR" altLang="tr-TR" sz="2400" b="1">
              <a:solidFill>
                <a:schemeClr val="tx2"/>
              </a:solidFill>
            </a:endParaRPr>
          </a:p>
        </p:txBody>
      </p:sp>
      <p:sp>
        <p:nvSpPr>
          <p:cNvPr id="11269" name="WordArt 5"/>
          <p:cNvSpPr>
            <a:spLocks noChangeArrowheads="1" noChangeShapeType="1" noTextEdit="1"/>
          </p:cNvSpPr>
          <p:nvPr/>
        </p:nvSpPr>
        <p:spPr bwMode="auto">
          <a:xfrm>
            <a:off x="217156" y="2708920"/>
            <a:ext cx="1677863" cy="3600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 Black"/>
              </a:rPr>
              <a:t>15</a:t>
            </a:r>
            <a:endParaRPr lang="tr-TR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latin typeface="Arial Black"/>
            </a:endParaRP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447" y="5000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8304" y="5000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85874" y="1071546"/>
            <a:ext cx="6958533" cy="2213438"/>
          </a:xfrm>
        </p:spPr>
        <p:txBody>
          <a:bodyPr/>
          <a:lstStyle/>
          <a:p>
            <a:pPr eaLnBrk="1" hangingPunct="1"/>
            <a:r>
              <a:rPr lang="tr-TR" altLang="tr-TR" sz="5400" b="1" dirty="0" smtClean="0"/>
              <a:t>DİCLE</a:t>
            </a:r>
            <a:r>
              <a:rPr lang="tr-TR" altLang="tr-TR" sz="5400" dirty="0" smtClean="0"/>
              <a:t> </a:t>
            </a:r>
            <a:r>
              <a:rPr lang="tr-TR" altLang="tr-TR" sz="5400" b="1" dirty="0" smtClean="0"/>
              <a:t>ÜNİVERSİTESİ</a:t>
            </a:r>
            <a:r>
              <a:rPr lang="tr-TR" altLang="tr-TR" sz="5400" dirty="0" smtClean="0"/>
              <a:t> </a:t>
            </a:r>
            <a:r>
              <a:rPr lang="tr-TR" altLang="tr-TR" sz="5400" b="1" dirty="0" smtClean="0"/>
              <a:t>REKTÖRLÜK</a:t>
            </a:r>
            <a:br>
              <a:rPr lang="tr-TR" altLang="tr-TR" sz="5400" b="1" dirty="0" smtClean="0"/>
            </a:br>
            <a:r>
              <a:rPr lang="tr-TR" altLang="tr-TR" sz="5400" b="1" dirty="0" smtClean="0"/>
              <a:t>   YENİYOL </a:t>
            </a:r>
            <a:br>
              <a:rPr lang="tr-TR" altLang="tr-TR" sz="5400" b="1" dirty="0" smtClean="0"/>
            </a:br>
            <a:r>
              <a:rPr lang="tr-TR" altLang="tr-TR" sz="5400" b="1" dirty="0" smtClean="0"/>
              <a:t>     HUZUREVLERİ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95736" y="4221088"/>
            <a:ext cx="7056784" cy="2952328"/>
          </a:xfrm>
        </p:spPr>
        <p:txBody>
          <a:bodyPr numCol="2"/>
          <a:lstStyle/>
          <a:p>
            <a:pPr marL="457200" indent="-457200" algn="l" eaLnBrk="1" hangingPunct="1">
              <a:buAutoNum type="arabicPeriod"/>
            </a:pPr>
            <a:r>
              <a:rPr lang="tr-TR" altLang="tr-TR" sz="2000" b="1" dirty="0" smtClean="0"/>
              <a:t>OPET PETROL</a:t>
            </a:r>
          </a:p>
          <a:p>
            <a:pPr marL="457200" indent="-457200" algn="l" eaLnBrk="1" hangingPunct="1">
              <a:buFont typeface="+mj-lt"/>
              <a:buAutoNum type="arabicPeriod"/>
            </a:pPr>
            <a:r>
              <a:rPr lang="tr-TR" altLang="tr-TR" sz="2000" b="1" dirty="0" smtClean="0"/>
              <a:t>AHMET ARİF CAD.</a:t>
            </a:r>
          </a:p>
          <a:p>
            <a:pPr marL="457200" indent="-457200" algn="l" eaLnBrk="1" hangingPunct="1">
              <a:buFont typeface="+mj-lt"/>
              <a:buAutoNum type="arabicPeriod"/>
            </a:pPr>
            <a:r>
              <a:rPr lang="tr-TR" altLang="tr-TR" sz="2000" b="1" dirty="0" smtClean="0"/>
              <a:t>GO PETROL</a:t>
            </a:r>
          </a:p>
          <a:p>
            <a:pPr marL="457200" indent="-457200" algn="l" eaLnBrk="1" hangingPunct="1">
              <a:buFont typeface="+mj-lt"/>
              <a:buAutoNum type="arabicPeriod"/>
            </a:pPr>
            <a:r>
              <a:rPr lang="tr-TR" altLang="tr-TR" sz="2000" b="1" dirty="0" smtClean="0"/>
              <a:t>H.EVLERİ SON DURAK</a:t>
            </a:r>
          </a:p>
          <a:p>
            <a:pPr marL="457200" indent="-457200" algn="l" eaLnBrk="1" hangingPunct="1">
              <a:buFont typeface="+mj-lt"/>
              <a:buAutoNum type="arabicPeriod"/>
            </a:pPr>
            <a:r>
              <a:rPr lang="tr-TR" altLang="tr-TR" sz="2000" b="1" dirty="0" smtClean="0"/>
              <a:t>KARAKOL</a:t>
            </a:r>
          </a:p>
          <a:p>
            <a:pPr marL="457200" indent="-457200" algn="l" eaLnBrk="1" hangingPunct="1">
              <a:buFont typeface="+mj-lt"/>
              <a:buAutoNum type="arabicPeriod"/>
            </a:pPr>
            <a:r>
              <a:rPr lang="tr-TR" altLang="tr-TR" sz="2000" b="1" dirty="0" smtClean="0"/>
              <a:t>TEZGEL MARKET</a:t>
            </a:r>
          </a:p>
          <a:p>
            <a:pPr marL="457200" indent="-457200" algn="l" eaLnBrk="1" hangingPunct="1">
              <a:buFont typeface="+mj-lt"/>
              <a:buAutoNum type="arabicPeriod"/>
            </a:pPr>
            <a:endParaRPr lang="tr-TR" altLang="tr-TR" sz="2000" b="1" dirty="0"/>
          </a:p>
          <a:p>
            <a:pPr marL="457200" indent="-457200" algn="l" eaLnBrk="1" hangingPunct="1">
              <a:buFont typeface="+mj-lt"/>
              <a:buAutoNum type="arabicPeriod"/>
            </a:pPr>
            <a:endParaRPr lang="tr-TR" altLang="tr-TR" sz="2000" b="1" dirty="0" smtClean="0"/>
          </a:p>
          <a:p>
            <a:pPr marL="457200" indent="-457200" algn="l" eaLnBrk="1" hangingPunct="1">
              <a:buFont typeface="+mj-lt"/>
              <a:buAutoNum type="arabicPeriod"/>
            </a:pPr>
            <a:endParaRPr lang="tr-TR" altLang="tr-TR" sz="2000" b="1" dirty="0"/>
          </a:p>
          <a:p>
            <a:pPr marL="457200" indent="-457200" algn="l" eaLnBrk="1" hangingPunct="1">
              <a:buFont typeface="+mj-lt"/>
              <a:buAutoNum type="arabicPeriod"/>
            </a:pPr>
            <a:endParaRPr lang="tr-TR" altLang="tr-TR" sz="2000" b="1" dirty="0" smtClean="0"/>
          </a:p>
          <a:p>
            <a:pPr marL="457200" indent="-457200" algn="l" eaLnBrk="1" hangingPunct="1">
              <a:buFont typeface="+mj-lt"/>
              <a:buAutoNum type="arabicPeriod"/>
            </a:pPr>
            <a:endParaRPr lang="tr-TR" altLang="tr-TR" sz="2000" b="1" dirty="0" smtClean="0"/>
          </a:p>
          <a:p>
            <a:pPr marL="457200" indent="-457200" algn="l" eaLnBrk="1" hangingPunct="1">
              <a:buFont typeface="+mj-lt"/>
              <a:buAutoNum type="arabicPeriod"/>
            </a:pPr>
            <a:r>
              <a:rPr lang="tr-TR" altLang="tr-TR" sz="2000" b="1" dirty="0" smtClean="0"/>
              <a:t>H.EVLERİ İLKOKULU </a:t>
            </a:r>
          </a:p>
          <a:p>
            <a:pPr marL="457200" indent="-457200" algn="l" eaLnBrk="1" hangingPunct="1">
              <a:buFont typeface="+mj-lt"/>
              <a:buAutoNum type="arabicPeriod"/>
            </a:pPr>
            <a:r>
              <a:rPr lang="tr-TR" altLang="tr-TR" sz="2000" b="1" dirty="0" smtClean="0"/>
              <a:t>MEKKE CAMİİ</a:t>
            </a:r>
          </a:p>
          <a:p>
            <a:pPr marL="457200" indent="-457200" algn="l" eaLnBrk="1" hangingPunct="1">
              <a:buFont typeface="+mj-lt"/>
              <a:buAutoNum type="arabicPeriod"/>
            </a:pPr>
            <a:r>
              <a:rPr lang="tr-TR" altLang="tr-TR" sz="2000" b="1" dirty="0" smtClean="0"/>
              <a:t>TAKSİ DURAĞI</a:t>
            </a:r>
          </a:p>
          <a:p>
            <a:pPr marL="457200" indent="-457200" algn="l" eaLnBrk="1" hangingPunct="1">
              <a:buFont typeface="+mj-lt"/>
              <a:buAutoNum type="arabicPeriod"/>
            </a:pPr>
            <a:r>
              <a:rPr lang="tr-TR" altLang="tr-TR" sz="2000" b="1" dirty="0" smtClean="0"/>
              <a:t>TRAFO</a:t>
            </a:r>
          </a:p>
          <a:p>
            <a:pPr marL="457200" indent="-457200" algn="l" eaLnBrk="1" hangingPunct="1">
              <a:buFont typeface="+mj-lt"/>
              <a:buAutoNum type="arabicPeriod"/>
            </a:pPr>
            <a:r>
              <a:rPr lang="tr-TR" altLang="tr-TR" sz="2000" b="1" dirty="0" smtClean="0"/>
              <a:t>GENESİS(AKŞAM)</a:t>
            </a:r>
            <a:endParaRPr lang="tr-TR" altLang="tr-TR" sz="2000" b="1" dirty="0" smtClean="0"/>
          </a:p>
          <a:p>
            <a:pPr marL="457200" indent="-457200" algn="l" eaLnBrk="1" hangingPunct="1">
              <a:buFont typeface="+mj-lt"/>
              <a:buAutoNum type="arabicPeriod"/>
            </a:pPr>
            <a:r>
              <a:rPr lang="tr-TR" altLang="tr-TR" sz="2000" b="1" dirty="0" smtClean="0"/>
              <a:t>SEYRANTEPE (AKŞAM)</a:t>
            </a:r>
          </a:p>
          <a:p>
            <a:pPr algn="l" eaLnBrk="1" hangingPunct="1"/>
            <a:r>
              <a:rPr lang="tr-TR" altLang="tr-TR" sz="2000" b="1" dirty="0" smtClean="0"/>
              <a:t>	</a:t>
            </a:r>
            <a:endParaRPr lang="tr-TR" altLang="tr-TR" sz="1800" b="1" dirty="0" smtClean="0"/>
          </a:p>
          <a:p>
            <a:pPr algn="l" eaLnBrk="1" hangingPunct="1"/>
            <a:endParaRPr lang="tr-TR" altLang="tr-TR" sz="2800" b="1" dirty="0" smtClean="0"/>
          </a:p>
          <a:p>
            <a:pPr algn="l" eaLnBrk="1" hangingPunct="1"/>
            <a:endParaRPr lang="tr-TR" altLang="tr-TR" sz="2800" b="1" dirty="0" smtClean="0"/>
          </a:p>
          <a:p>
            <a:pPr algn="l" eaLnBrk="1" hangingPunct="1"/>
            <a:endParaRPr lang="tr-TR" altLang="tr-TR" sz="2800" b="1" dirty="0" smtClean="0"/>
          </a:p>
          <a:p>
            <a:pPr algn="l" eaLnBrk="1" hangingPunct="1"/>
            <a:endParaRPr lang="tr-TR" altLang="tr-TR" sz="2800" b="1" dirty="0" smtClean="0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323850" y="5445125"/>
            <a:ext cx="1008063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tr-TR" altLang="tr-TR" sz="2400" b="1">
              <a:solidFill>
                <a:schemeClr val="tx2"/>
              </a:solidFill>
            </a:endParaRPr>
          </a:p>
        </p:txBody>
      </p:sp>
      <p:sp>
        <p:nvSpPr>
          <p:cNvPr id="10245" name="WordArt 5"/>
          <p:cNvSpPr>
            <a:spLocks noChangeArrowheads="1" noChangeShapeType="1" noTextEdit="1"/>
          </p:cNvSpPr>
          <p:nvPr/>
        </p:nvSpPr>
        <p:spPr bwMode="auto">
          <a:xfrm>
            <a:off x="107505" y="2727730"/>
            <a:ext cx="2088231" cy="386962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 Black"/>
              </a:rPr>
              <a:t>16</a:t>
            </a:r>
            <a:endParaRPr lang="tr-TR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latin typeface="Arial Black"/>
            </a:endParaRP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652045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8304" y="652045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28750" y="1000108"/>
            <a:ext cx="6215063" cy="1924836"/>
          </a:xfrm>
        </p:spPr>
        <p:txBody>
          <a:bodyPr/>
          <a:lstStyle/>
          <a:p>
            <a:pPr eaLnBrk="1" hangingPunct="1"/>
            <a:r>
              <a:rPr lang="tr-TR" altLang="tr-TR" sz="5500" b="1" dirty="0" smtClean="0"/>
              <a:t>DİCLE</a:t>
            </a:r>
            <a:r>
              <a:rPr lang="tr-TR" altLang="tr-TR" sz="5500" dirty="0" smtClean="0"/>
              <a:t> </a:t>
            </a:r>
            <a:r>
              <a:rPr lang="tr-TR" altLang="tr-TR" sz="5500" b="1" dirty="0" smtClean="0"/>
              <a:t>ÜNİVERSİTESİ</a:t>
            </a:r>
            <a:r>
              <a:rPr lang="tr-TR" altLang="tr-TR" sz="5500" dirty="0" smtClean="0"/>
              <a:t> </a:t>
            </a:r>
            <a:r>
              <a:rPr lang="tr-TR" altLang="tr-TR" sz="5500" b="1" dirty="0" smtClean="0"/>
              <a:t>REKTÖRLÜK </a:t>
            </a:r>
            <a:r>
              <a:rPr lang="tr-TR" altLang="tr-TR" sz="6000" dirty="0" smtClean="0"/>
              <a:t/>
            </a:r>
            <a:br>
              <a:rPr lang="tr-TR" altLang="tr-TR" sz="6000" dirty="0" smtClean="0"/>
            </a:br>
            <a:r>
              <a:rPr lang="tr-TR" altLang="tr-TR" sz="6000" dirty="0" smtClean="0"/>
              <a:t>     </a:t>
            </a:r>
            <a:r>
              <a:rPr lang="tr-TR" altLang="tr-TR" sz="6000" b="1" dirty="0" smtClean="0"/>
              <a:t>MEMURSEN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83768" y="3501008"/>
            <a:ext cx="6556220" cy="6624737"/>
          </a:xfrm>
        </p:spPr>
        <p:txBody>
          <a:bodyPr numCol="2"/>
          <a:lstStyle/>
          <a:p>
            <a:pPr algn="l" eaLnBrk="1" hangingPunct="1"/>
            <a:endParaRPr lang="tr-TR" altLang="tr-TR" sz="1600" b="1" dirty="0" smtClean="0"/>
          </a:p>
          <a:p>
            <a:pPr marL="514350" indent="-514350" algn="l" eaLnBrk="1" hangingPunct="1">
              <a:buAutoNum type="arabicPeriod"/>
            </a:pPr>
            <a:r>
              <a:rPr lang="tr-TR" altLang="tr-TR" sz="1600" b="1" dirty="0" smtClean="0"/>
              <a:t>CEZAEVİ KAVŞ</a:t>
            </a:r>
          </a:p>
          <a:p>
            <a:pPr marL="514350" indent="-514350" algn="l" eaLnBrk="1" hangingPunct="1">
              <a:buAutoNum type="arabicPeriod"/>
            </a:pPr>
            <a:r>
              <a:rPr lang="tr-TR" altLang="tr-TR" sz="1600" b="1" dirty="0" smtClean="0"/>
              <a:t>GÜNEŞ YAPI.</a:t>
            </a:r>
          </a:p>
          <a:p>
            <a:pPr marL="514350" indent="-514350" algn="l" eaLnBrk="1" hangingPunct="1">
              <a:buAutoNum type="arabicPeriod"/>
            </a:pPr>
            <a:r>
              <a:rPr lang="tr-TR" altLang="tr-TR" sz="1600" b="1" dirty="0" smtClean="0"/>
              <a:t>ZİRVE TAKSİ</a:t>
            </a:r>
          </a:p>
          <a:p>
            <a:pPr marL="514350" indent="-514350" algn="l" eaLnBrk="1" hangingPunct="1">
              <a:buAutoNum type="arabicPeriod"/>
            </a:pPr>
            <a:r>
              <a:rPr lang="tr-TR" altLang="tr-TR" sz="1600" b="1" dirty="0" smtClean="0"/>
              <a:t>VALİ GÖKHAN A. LİSESİ</a:t>
            </a:r>
          </a:p>
          <a:p>
            <a:pPr marL="514350" indent="-514350" algn="l" eaLnBrk="1" hangingPunct="1">
              <a:buAutoNum type="arabicPeriod"/>
            </a:pPr>
            <a:r>
              <a:rPr lang="tr-TR" altLang="tr-TR" sz="1600" b="1" dirty="0" smtClean="0"/>
              <a:t>MASTFROŞ KAVŞAĞI</a:t>
            </a:r>
          </a:p>
          <a:p>
            <a:pPr marL="514350" indent="-514350" algn="l" eaLnBrk="1" hangingPunct="1">
              <a:buAutoNum type="arabicPeriod"/>
            </a:pPr>
            <a:r>
              <a:rPr lang="tr-TR" altLang="tr-TR" sz="1600" b="1" dirty="0" smtClean="0"/>
              <a:t>ZÜMRÜT-4 YAPI</a:t>
            </a:r>
          </a:p>
          <a:p>
            <a:pPr marL="514350" indent="-514350" algn="l" eaLnBrk="1" hangingPunct="1">
              <a:buAutoNum type="arabicPeriod"/>
            </a:pPr>
            <a:r>
              <a:rPr lang="tr-TR" altLang="tr-TR" sz="1600" b="1" dirty="0" smtClean="0"/>
              <a:t>BUBYA YAPI</a:t>
            </a:r>
          </a:p>
          <a:p>
            <a:pPr marL="514350" indent="-514350" algn="l" eaLnBrk="1" hangingPunct="1">
              <a:buAutoNum type="arabicPeriod"/>
            </a:pPr>
            <a:r>
              <a:rPr lang="tr-TR" altLang="tr-TR" sz="1600" b="1" dirty="0"/>
              <a:t>Ç</a:t>
            </a:r>
            <a:r>
              <a:rPr lang="tr-TR" altLang="tr-TR" sz="1600" b="1" dirty="0" smtClean="0"/>
              <a:t>EVRE YOLU</a:t>
            </a:r>
          </a:p>
          <a:p>
            <a:pPr marL="514350" indent="-514350" algn="l" eaLnBrk="1" hangingPunct="1">
              <a:buAutoNum type="arabicPeriod"/>
            </a:pPr>
            <a:r>
              <a:rPr lang="tr-TR" altLang="tr-TR" sz="1600" b="1" dirty="0" smtClean="0"/>
              <a:t>MEMURSEN KAVŞAĞI</a:t>
            </a:r>
          </a:p>
          <a:p>
            <a:pPr marL="514350" indent="-514350" algn="l" eaLnBrk="1" hangingPunct="1">
              <a:buAutoNum type="arabicPeriod"/>
            </a:pPr>
            <a:r>
              <a:rPr lang="tr-TR" altLang="tr-TR" sz="1600" b="1" dirty="0" smtClean="0"/>
              <a:t>YİĞİT YAPI</a:t>
            </a:r>
          </a:p>
          <a:p>
            <a:pPr marL="514350" indent="-514350" algn="l" eaLnBrk="1" hangingPunct="1">
              <a:buAutoNum type="arabicPeriod"/>
            </a:pPr>
            <a:endParaRPr lang="tr-TR" altLang="tr-TR" sz="1600" b="1" dirty="0"/>
          </a:p>
          <a:p>
            <a:pPr marL="514350" indent="-514350" algn="l" eaLnBrk="1" hangingPunct="1">
              <a:buAutoNum type="arabicPeriod"/>
            </a:pPr>
            <a:endParaRPr lang="tr-TR" altLang="tr-TR" sz="1600" b="1" dirty="0" smtClean="0"/>
          </a:p>
          <a:p>
            <a:pPr marL="514350" indent="-514350" algn="l" eaLnBrk="1" hangingPunct="1">
              <a:buAutoNum type="arabicPeriod"/>
            </a:pPr>
            <a:endParaRPr lang="tr-TR" altLang="tr-TR" sz="1600" b="1" dirty="0"/>
          </a:p>
          <a:p>
            <a:pPr marL="514350" indent="-514350" algn="l" eaLnBrk="1" hangingPunct="1">
              <a:buAutoNum type="arabicPeriod"/>
            </a:pPr>
            <a:endParaRPr lang="tr-TR" altLang="tr-TR" sz="1600" b="1" dirty="0" smtClean="0"/>
          </a:p>
          <a:p>
            <a:pPr marL="514350" indent="-514350" algn="l" eaLnBrk="1" hangingPunct="1">
              <a:buAutoNum type="arabicPeriod"/>
            </a:pPr>
            <a:endParaRPr lang="tr-TR" altLang="tr-TR" sz="1600" b="1" dirty="0"/>
          </a:p>
          <a:p>
            <a:pPr marL="514350" indent="-514350" algn="l" eaLnBrk="1" hangingPunct="1">
              <a:buAutoNum type="arabicPeriod"/>
            </a:pPr>
            <a:endParaRPr lang="tr-TR" altLang="tr-TR" sz="1600" b="1" dirty="0" smtClean="0"/>
          </a:p>
          <a:p>
            <a:pPr marL="514350" indent="-514350" algn="l" eaLnBrk="1" hangingPunct="1">
              <a:buAutoNum type="arabicPeriod"/>
            </a:pPr>
            <a:endParaRPr lang="tr-TR" altLang="tr-TR" sz="1600" b="1" dirty="0"/>
          </a:p>
          <a:p>
            <a:pPr marL="514350" indent="-514350" algn="l" eaLnBrk="1" hangingPunct="1">
              <a:buAutoNum type="arabicPeriod"/>
            </a:pPr>
            <a:endParaRPr lang="tr-TR" altLang="tr-TR" sz="1600" b="1" dirty="0" smtClean="0"/>
          </a:p>
          <a:p>
            <a:pPr marL="514350" indent="-514350" algn="l" eaLnBrk="1" hangingPunct="1">
              <a:buAutoNum type="arabicPeriod"/>
            </a:pPr>
            <a:endParaRPr lang="tr-TR" altLang="tr-TR" sz="1600" b="1" dirty="0"/>
          </a:p>
          <a:p>
            <a:pPr marL="514350" indent="-514350" algn="l" eaLnBrk="1" hangingPunct="1">
              <a:buAutoNum type="arabicPeriod"/>
            </a:pPr>
            <a:endParaRPr lang="tr-TR" altLang="tr-TR" sz="1600" b="1" dirty="0" smtClean="0"/>
          </a:p>
          <a:p>
            <a:pPr marL="514350" indent="-514350" algn="l" eaLnBrk="1" hangingPunct="1">
              <a:buAutoNum type="arabicPeriod"/>
            </a:pPr>
            <a:endParaRPr lang="tr-TR" altLang="tr-TR" sz="1600" b="1" dirty="0"/>
          </a:p>
          <a:p>
            <a:pPr marL="514350" indent="-514350" algn="l" eaLnBrk="1" hangingPunct="1">
              <a:buAutoNum type="arabicPeriod"/>
            </a:pPr>
            <a:endParaRPr lang="tr-TR" altLang="tr-TR" sz="1600" b="1" dirty="0" smtClean="0"/>
          </a:p>
          <a:p>
            <a:pPr marL="514350" indent="-514350" algn="l" eaLnBrk="1" hangingPunct="1">
              <a:buAutoNum type="arabicPeriod"/>
            </a:pPr>
            <a:r>
              <a:rPr lang="tr-TR" altLang="tr-TR" sz="1600" b="1" dirty="0" smtClean="0"/>
              <a:t>MEMURSEN</a:t>
            </a:r>
          </a:p>
          <a:p>
            <a:pPr marL="514350" indent="-514350" algn="l" eaLnBrk="1" hangingPunct="1">
              <a:buAutoNum type="arabicPeriod"/>
            </a:pPr>
            <a:r>
              <a:rPr lang="tr-TR" altLang="tr-TR" sz="1600" b="1" dirty="0" smtClean="0"/>
              <a:t>GÜNEYDOĞU 8</a:t>
            </a:r>
          </a:p>
          <a:p>
            <a:pPr marL="514350" indent="-514350" algn="l" eaLnBrk="1" hangingPunct="1">
              <a:buAutoNum type="arabicPeriod"/>
            </a:pPr>
            <a:r>
              <a:rPr lang="tr-TR" altLang="tr-TR" sz="1600" b="1" dirty="0" smtClean="0"/>
              <a:t>MALİYE KON.2</a:t>
            </a:r>
          </a:p>
          <a:p>
            <a:pPr marL="514350" indent="-514350" algn="l" eaLnBrk="1" hangingPunct="1">
              <a:buAutoNum type="arabicPeriod"/>
            </a:pPr>
            <a:r>
              <a:rPr lang="tr-TR" altLang="tr-TR" sz="1600" b="1" dirty="0" smtClean="0"/>
              <a:t>MALİYE KON.3</a:t>
            </a:r>
          </a:p>
          <a:p>
            <a:pPr marL="514350" indent="-514350" algn="l" eaLnBrk="1" hangingPunct="1">
              <a:buAutoNum type="arabicPeriod"/>
            </a:pPr>
            <a:r>
              <a:rPr lang="tr-TR" altLang="tr-TR" sz="1600" b="1" dirty="0" smtClean="0"/>
              <a:t>WİNSTON AVM</a:t>
            </a:r>
          </a:p>
          <a:p>
            <a:pPr marL="514350" indent="-514350" algn="l" eaLnBrk="1" hangingPunct="1">
              <a:buAutoNum type="arabicPeriod"/>
            </a:pPr>
            <a:r>
              <a:rPr lang="tr-TR" altLang="tr-TR" sz="1600" b="1" dirty="0" smtClean="0"/>
              <a:t>MEZOPOTAMYA BULVARI</a:t>
            </a:r>
          </a:p>
          <a:p>
            <a:pPr marL="514350" indent="-514350" algn="l" eaLnBrk="1" hangingPunct="1">
              <a:buAutoNum type="arabicPeriod"/>
            </a:pPr>
            <a:r>
              <a:rPr lang="tr-TR" altLang="tr-TR" sz="1600" b="1" dirty="0" smtClean="0"/>
              <a:t>ELAZIĞ CADDESİ</a:t>
            </a:r>
          </a:p>
          <a:p>
            <a:pPr marL="514350" indent="-514350" algn="l" eaLnBrk="1" hangingPunct="1">
              <a:buAutoNum type="arabicPeriod"/>
            </a:pPr>
            <a:r>
              <a:rPr lang="tr-TR" altLang="tr-TR" sz="1600" b="1" dirty="0" smtClean="0"/>
              <a:t>DOSTDOĞRU ELK.</a:t>
            </a:r>
          </a:p>
          <a:p>
            <a:pPr marL="514350" indent="-514350" algn="l" eaLnBrk="1" hangingPunct="1">
              <a:buAutoNum type="arabicPeriod"/>
            </a:pPr>
            <a:r>
              <a:rPr lang="tr-TR" altLang="tr-TR" sz="1600" b="1" dirty="0" smtClean="0"/>
              <a:t>FORM (AKŞAM)</a:t>
            </a:r>
          </a:p>
          <a:p>
            <a:pPr marL="514350" indent="-514350" algn="l" eaLnBrk="1" hangingPunct="1">
              <a:buAutoNum type="arabicPeriod"/>
            </a:pPr>
            <a:r>
              <a:rPr lang="tr-TR" altLang="tr-TR" sz="1600" b="1" dirty="0" smtClean="0"/>
              <a:t>ÖĞRT.EVİ (AKŞAM)</a:t>
            </a:r>
          </a:p>
          <a:p>
            <a:pPr marL="514350" indent="-514350" algn="l" eaLnBrk="1" hangingPunct="1">
              <a:buAutoNum type="arabicPeriod"/>
            </a:pPr>
            <a:endParaRPr lang="tr-TR" altLang="tr-TR" sz="1600" b="1" dirty="0" smtClean="0"/>
          </a:p>
          <a:p>
            <a:pPr algn="l" eaLnBrk="1" hangingPunct="1"/>
            <a:endParaRPr lang="tr-TR" altLang="tr-TR" sz="2800" b="1" dirty="0" smtClean="0"/>
          </a:p>
          <a:p>
            <a:pPr algn="l" eaLnBrk="1" hangingPunct="1"/>
            <a:endParaRPr lang="tr-TR" altLang="tr-TR" sz="2800" b="1" dirty="0" smtClean="0"/>
          </a:p>
          <a:p>
            <a:pPr algn="l" eaLnBrk="1" hangingPunct="1"/>
            <a:endParaRPr lang="tr-TR" altLang="tr-TR" sz="2800" b="1" dirty="0" smtClean="0"/>
          </a:p>
          <a:p>
            <a:pPr algn="l" eaLnBrk="1" hangingPunct="1"/>
            <a:endParaRPr lang="tr-TR" altLang="tr-TR" sz="2800" b="1" dirty="0" smtClean="0"/>
          </a:p>
          <a:p>
            <a:pPr algn="l" eaLnBrk="1" hangingPunct="1"/>
            <a:endParaRPr lang="tr-TR" altLang="tr-TR" sz="2800" b="1" dirty="0" smtClean="0"/>
          </a:p>
          <a:p>
            <a:pPr algn="l" eaLnBrk="1" hangingPunct="1"/>
            <a:endParaRPr lang="tr-TR" altLang="tr-TR" sz="2800" b="1" dirty="0" smtClean="0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323850" y="5445125"/>
            <a:ext cx="1008063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tr-TR" altLang="tr-TR" sz="2400" b="1">
              <a:solidFill>
                <a:schemeClr val="tx2"/>
              </a:solidFill>
            </a:endParaRPr>
          </a:p>
        </p:txBody>
      </p:sp>
      <p:sp>
        <p:nvSpPr>
          <p:cNvPr id="24581" name="WordArt 5"/>
          <p:cNvSpPr>
            <a:spLocks noChangeArrowheads="1" noChangeShapeType="1" noTextEdit="1"/>
          </p:cNvSpPr>
          <p:nvPr/>
        </p:nvSpPr>
        <p:spPr bwMode="auto">
          <a:xfrm>
            <a:off x="143670" y="2714608"/>
            <a:ext cx="2124074" cy="366714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 Black"/>
              </a:rPr>
              <a:t>17</a:t>
            </a:r>
            <a:endParaRPr lang="tr-TR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latin typeface="Arial Black"/>
            </a:endParaRP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527929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2320" y="527929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28750" y="1000108"/>
            <a:ext cx="6215063" cy="1924836"/>
          </a:xfrm>
        </p:spPr>
        <p:txBody>
          <a:bodyPr/>
          <a:lstStyle/>
          <a:p>
            <a:pPr eaLnBrk="1" hangingPunct="1"/>
            <a:r>
              <a:rPr lang="tr-TR" altLang="tr-TR" sz="5500" b="1" dirty="0" smtClean="0"/>
              <a:t>DİCLE</a:t>
            </a:r>
            <a:r>
              <a:rPr lang="tr-TR" altLang="tr-TR" sz="5500" dirty="0" smtClean="0"/>
              <a:t> </a:t>
            </a:r>
            <a:r>
              <a:rPr lang="tr-TR" altLang="tr-TR" sz="5500" b="1" dirty="0" smtClean="0"/>
              <a:t>ÜNİVERSİTESİ</a:t>
            </a:r>
            <a:r>
              <a:rPr lang="tr-TR" altLang="tr-TR" sz="5500" dirty="0" smtClean="0"/>
              <a:t> </a:t>
            </a:r>
            <a:r>
              <a:rPr lang="tr-TR" altLang="tr-TR" sz="5500" b="1" dirty="0" smtClean="0"/>
              <a:t>REKTÖRLÜK </a:t>
            </a:r>
            <a:r>
              <a:rPr lang="tr-TR" altLang="tr-TR" sz="6000" dirty="0" smtClean="0"/>
              <a:t/>
            </a:r>
            <a:br>
              <a:rPr lang="tr-TR" altLang="tr-TR" sz="6000" dirty="0" smtClean="0"/>
            </a:br>
            <a:r>
              <a:rPr lang="tr-TR" altLang="tr-TR" sz="6000" dirty="0" smtClean="0"/>
              <a:t>     </a:t>
            </a:r>
            <a:r>
              <a:rPr lang="tr-TR" altLang="tr-TR" sz="6000" b="1" dirty="0" smtClean="0"/>
              <a:t>75. YOL    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95736" y="3717032"/>
            <a:ext cx="6948264" cy="3528392"/>
          </a:xfrm>
        </p:spPr>
        <p:txBody>
          <a:bodyPr numCol="2"/>
          <a:lstStyle/>
          <a:p>
            <a:pPr marL="457200" indent="-457200" algn="l" eaLnBrk="1" hangingPunct="1">
              <a:buFont typeface="+mj-lt"/>
              <a:buAutoNum type="arabicPeriod"/>
              <a:defRPr/>
            </a:pPr>
            <a:r>
              <a:rPr lang="tr-TR" altLang="tr-TR" sz="2000" b="1" dirty="0" smtClean="0"/>
              <a:t>DEFİNE AVM</a:t>
            </a:r>
          </a:p>
          <a:p>
            <a:pPr marL="457200" indent="-457200" algn="l" eaLnBrk="1" hangingPunct="1">
              <a:buFont typeface="+mj-lt"/>
              <a:buAutoNum type="arabicPeriod"/>
              <a:defRPr/>
            </a:pPr>
            <a:r>
              <a:rPr lang="tr-TR" altLang="tr-TR" sz="2000" b="1" dirty="0" smtClean="0"/>
              <a:t>LUNAPARK KAVŞAĞI</a:t>
            </a:r>
          </a:p>
          <a:p>
            <a:pPr marL="457200" indent="-457200" algn="l" eaLnBrk="1" hangingPunct="1">
              <a:buFont typeface="+mj-lt"/>
              <a:buAutoNum type="arabicPeriod"/>
              <a:defRPr/>
            </a:pPr>
            <a:r>
              <a:rPr lang="tr-TR" altLang="tr-TR" sz="2000" b="1" dirty="0" smtClean="0"/>
              <a:t>GO </a:t>
            </a:r>
            <a:r>
              <a:rPr lang="tr-TR" altLang="tr-TR" sz="2000" b="1" dirty="0"/>
              <a:t>PETROL KAV.</a:t>
            </a:r>
          </a:p>
          <a:p>
            <a:pPr marL="457200" indent="-457200" algn="l" eaLnBrk="1" hangingPunct="1">
              <a:buFont typeface="+mj-lt"/>
              <a:buAutoNum type="arabicPeriod"/>
              <a:defRPr/>
            </a:pPr>
            <a:r>
              <a:rPr lang="tr-TR" altLang="tr-TR" sz="2000" b="1" dirty="0"/>
              <a:t>MAHABAD </a:t>
            </a:r>
            <a:r>
              <a:rPr lang="tr-TR" altLang="tr-TR" sz="2000" b="1" dirty="0" smtClean="0"/>
              <a:t>BULVARI</a:t>
            </a:r>
            <a:endParaRPr lang="tr-TR" altLang="tr-TR" sz="2000" b="1" dirty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r>
              <a:rPr lang="tr-TR" altLang="tr-TR" sz="2000" b="1" dirty="0"/>
              <a:t>LUNAPARK KAV.</a:t>
            </a:r>
          </a:p>
          <a:p>
            <a:pPr marL="457200" indent="-457200" algn="l" eaLnBrk="1" hangingPunct="1">
              <a:buFont typeface="+mj-lt"/>
              <a:buAutoNum type="arabicPeriod"/>
              <a:defRPr/>
            </a:pPr>
            <a:r>
              <a:rPr lang="tr-TR" altLang="tr-TR" sz="2000" b="1" dirty="0"/>
              <a:t>MEGA SİTESİ</a:t>
            </a:r>
          </a:p>
          <a:p>
            <a:pPr marL="457200" indent="-457200" algn="l" eaLnBrk="1" hangingPunct="1">
              <a:buFont typeface="+mj-lt"/>
              <a:buAutoNum type="arabicPeriod"/>
              <a:defRPr/>
            </a:pPr>
            <a:r>
              <a:rPr lang="tr-TR" altLang="tr-TR" sz="2000" b="1" dirty="0"/>
              <a:t>İSTANBUL EVLER	</a:t>
            </a:r>
          </a:p>
          <a:p>
            <a:pPr marL="457200" indent="-457200" algn="l" eaLnBrk="1" hangingPunct="1">
              <a:buFont typeface="+mj-lt"/>
              <a:buAutoNum type="arabicPeriod"/>
              <a:defRPr/>
            </a:pPr>
            <a:r>
              <a:rPr lang="tr-TR" altLang="tr-TR" sz="2000" b="1" dirty="0"/>
              <a:t>CEYSA </a:t>
            </a:r>
            <a:r>
              <a:rPr lang="tr-TR" altLang="tr-TR" sz="2000" b="1" dirty="0" smtClean="0"/>
              <a:t>SİTESİ</a:t>
            </a:r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r>
              <a:rPr lang="tr-TR" altLang="tr-TR" sz="2000" b="1" dirty="0"/>
              <a:t>TOTAL </a:t>
            </a:r>
            <a:r>
              <a:rPr lang="tr-TR" altLang="tr-TR" sz="2000" b="1" dirty="0" smtClean="0"/>
              <a:t>PETROL</a:t>
            </a:r>
          </a:p>
          <a:p>
            <a:pPr marL="457200" indent="-457200" algn="l" eaLnBrk="1" hangingPunct="1">
              <a:buFont typeface="+mj-lt"/>
              <a:buAutoNum type="arabicPeriod"/>
              <a:defRPr/>
            </a:pPr>
            <a:r>
              <a:rPr lang="tr-TR" altLang="tr-TR" sz="2000" b="1" dirty="0" smtClean="0"/>
              <a:t>DÜNYA KAVŞAĞI</a:t>
            </a:r>
          </a:p>
          <a:p>
            <a:pPr marL="457200" indent="-457200" algn="l" eaLnBrk="1" hangingPunct="1">
              <a:buFont typeface="+mj-lt"/>
              <a:buAutoNum type="arabicPeriod"/>
              <a:defRPr/>
            </a:pPr>
            <a:r>
              <a:rPr lang="tr-TR" altLang="tr-TR" sz="2000" b="1" dirty="0" smtClean="0"/>
              <a:t>TEKEL KAVŞAĞI</a:t>
            </a:r>
            <a:endParaRPr lang="tr-TR" altLang="tr-TR" sz="2000" b="1" dirty="0"/>
          </a:p>
          <a:p>
            <a:pPr marL="457200" indent="-457200" algn="l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tr-TR" altLang="tr-TR" sz="2000" b="1" dirty="0"/>
              <a:t>ELAZIĞ CAD</a:t>
            </a:r>
            <a:r>
              <a:rPr lang="tr-TR" altLang="tr-TR" sz="2000" b="1" dirty="0" smtClean="0"/>
              <a:t>.</a:t>
            </a:r>
          </a:p>
          <a:p>
            <a:pPr marL="457200" indent="-457200" algn="l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tr-TR" sz="2000" b="1" dirty="0" smtClean="0"/>
              <a:t>FORUM </a:t>
            </a:r>
            <a:r>
              <a:rPr lang="tr-TR" sz="2000" b="1" dirty="0"/>
              <a:t>AVM</a:t>
            </a:r>
          </a:p>
          <a:p>
            <a:pPr marL="457200" indent="-457200" algn="l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tr-TR" sz="2000" b="1" dirty="0" smtClean="0"/>
              <a:t>ŞİLBE</a:t>
            </a:r>
          </a:p>
          <a:p>
            <a:pPr marL="457200" indent="-457200" algn="l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tr-TR" sz="2000" b="1" dirty="0" smtClean="0"/>
              <a:t>ÖĞR.EVİ </a:t>
            </a:r>
          </a:p>
          <a:p>
            <a:pPr marL="457200" indent="-457200" algn="l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tr-TR" altLang="tr-TR" sz="2000" b="1" dirty="0" smtClean="0"/>
              <a:t>SEYRANTEPE</a:t>
            </a:r>
            <a:endParaRPr lang="tr-TR" altLang="tr-TR" sz="2000" b="1" dirty="0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323850" y="5445125"/>
            <a:ext cx="1008063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tr-TR" altLang="tr-TR" sz="2400" b="1">
              <a:solidFill>
                <a:schemeClr val="tx2"/>
              </a:solidFill>
            </a:endParaRPr>
          </a:p>
        </p:txBody>
      </p:sp>
      <p:sp>
        <p:nvSpPr>
          <p:cNvPr id="24581" name="WordArt 5"/>
          <p:cNvSpPr>
            <a:spLocks noChangeArrowheads="1" noChangeShapeType="1" noTextEdit="1"/>
          </p:cNvSpPr>
          <p:nvPr/>
        </p:nvSpPr>
        <p:spPr bwMode="auto">
          <a:xfrm>
            <a:off x="143670" y="2714608"/>
            <a:ext cx="2052066" cy="366714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 Black"/>
              </a:rPr>
              <a:t>18</a:t>
            </a:r>
            <a:endParaRPr lang="tr-TR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latin typeface="Arial Black"/>
            </a:endParaRP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553" y="404664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8304" y="404664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41331325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00188" y="1000108"/>
            <a:ext cx="6000750" cy="1428767"/>
          </a:xfrm>
        </p:spPr>
        <p:txBody>
          <a:bodyPr/>
          <a:lstStyle/>
          <a:p>
            <a:pPr eaLnBrk="1" hangingPunct="1"/>
            <a:r>
              <a:rPr lang="tr-TR" altLang="tr-TR" sz="5500" b="1" dirty="0" smtClean="0"/>
              <a:t>DİCLE</a:t>
            </a:r>
            <a:r>
              <a:rPr lang="tr-TR" altLang="tr-TR" sz="5500" dirty="0" smtClean="0"/>
              <a:t> </a:t>
            </a:r>
            <a:r>
              <a:rPr lang="tr-TR" altLang="tr-TR" sz="5500" b="1" dirty="0" smtClean="0"/>
              <a:t>ÜNİVERSİTESİ</a:t>
            </a:r>
            <a:r>
              <a:rPr lang="tr-TR" altLang="tr-TR" sz="5500" dirty="0" smtClean="0"/>
              <a:t> </a:t>
            </a:r>
            <a:r>
              <a:rPr lang="tr-TR" altLang="tr-TR" sz="5500" b="1" dirty="0" smtClean="0"/>
              <a:t>REKTÖRLÜK </a:t>
            </a:r>
            <a:r>
              <a:rPr lang="tr-TR" altLang="tr-TR" sz="5600" dirty="0" smtClean="0"/>
              <a:t/>
            </a:r>
            <a:br>
              <a:rPr lang="tr-TR" altLang="tr-TR" sz="5600" dirty="0" smtClean="0"/>
            </a:br>
            <a:r>
              <a:rPr lang="tr-TR" altLang="tr-TR" sz="5600" dirty="0" smtClean="0"/>
              <a:t>     </a:t>
            </a:r>
            <a:r>
              <a:rPr lang="tr-TR" altLang="tr-TR" sz="5600" b="1" dirty="0" smtClean="0"/>
              <a:t>METROPOL-5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27784" y="2852936"/>
            <a:ext cx="6624736" cy="4005064"/>
          </a:xfrm>
        </p:spPr>
        <p:txBody>
          <a:bodyPr numCol="2"/>
          <a:lstStyle/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endParaRPr lang="tr-TR" altLang="tr-TR" sz="2000" b="1" dirty="0" smtClean="0"/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endParaRPr lang="tr-TR" altLang="tr-TR" sz="2000" b="1" dirty="0"/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endParaRPr lang="tr-TR" altLang="tr-TR" sz="2000" b="1" dirty="0" smtClean="0"/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endParaRPr lang="tr-TR" altLang="tr-TR" sz="2000" b="1" dirty="0"/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tr-TR" altLang="tr-TR" sz="2000" b="1" dirty="0" smtClean="0"/>
              <a:t>MEZOPOTAMYA CAD.</a:t>
            </a:r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tr-TR" altLang="tr-TR" sz="2000" b="1" dirty="0" smtClean="0"/>
              <a:t>METROPOL-5 KVŞ</a:t>
            </a:r>
            <a:endParaRPr lang="tr-TR" altLang="tr-TR" sz="2000" b="1" dirty="0"/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tr-TR" altLang="tr-TR" sz="2000" b="1" dirty="0" smtClean="0"/>
              <a:t>KOPLEXİA YAPI</a:t>
            </a:r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tr-TR" altLang="tr-TR" sz="2000" b="1" dirty="0" smtClean="0"/>
              <a:t>N. HİKMET CAD. KVŞ</a:t>
            </a:r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tr-TR" altLang="tr-TR" sz="2000" b="1" dirty="0" smtClean="0"/>
              <a:t>N.HİKMET CADDESİ</a:t>
            </a:r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endParaRPr lang="tr-TR" altLang="tr-TR" sz="2000" b="1" dirty="0"/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endParaRPr lang="tr-TR" altLang="tr-TR" sz="2000" b="1" dirty="0" smtClean="0"/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endParaRPr lang="tr-TR" altLang="tr-TR" sz="2000" b="1" dirty="0"/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endParaRPr lang="tr-TR" altLang="tr-TR" sz="2000" b="1" dirty="0" smtClean="0"/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endParaRPr lang="tr-TR" altLang="tr-TR" sz="2000" b="1" dirty="0"/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endParaRPr lang="tr-TR" altLang="tr-TR" sz="2000" b="1" dirty="0" smtClean="0"/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endParaRPr lang="tr-TR" altLang="tr-TR" sz="2000" b="1" dirty="0" smtClean="0"/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endParaRPr lang="tr-TR" altLang="tr-TR" sz="2000" b="1" dirty="0" smtClean="0"/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tr-TR" altLang="tr-TR" sz="2000" b="1" dirty="0" smtClean="0"/>
              <a:t>MİGROS MRK.</a:t>
            </a:r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tr-TR" altLang="tr-TR" sz="2000" b="1" dirty="0" smtClean="0"/>
              <a:t>TEZGEL KOM  MRK.</a:t>
            </a:r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tr-TR" altLang="tr-TR" sz="2000" b="1" dirty="0" smtClean="0"/>
              <a:t>75.YOL KAVŞAĞI</a:t>
            </a:r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tr-TR" altLang="tr-TR" sz="2000" b="1" dirty="0" smtClean="0"/>
              <a:t>DOĞUMEVİ KVŞ.</a:t>
            </a:r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tr-TR" altLang="tr-TR" sz="2000" b="1" dirty="0" smtClean="0"/>
              <a:t>DOĞUMEVİ</a:t>
            </a:r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tr-TR" altLang="tr-TR" sz="2000" b="1" dirty="0" smtClean="0"/>
              <a:t>MEMORİAL HST.</a:t>
            </a:r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endParaRPr lang="tr-TR" altLang="tr-TR" sz="2000" b="1" dirty="0"/>
          </a:p>
          <a:p>
            <a:pPr marL="457200" indent="-457200" algn="l" eaLnBrk="1" hangingPunct="1">
              <a:lnSpc>
                <a:spcPct val="80000"/>
              </a:lnSpc>
              <a:buFont typeface="+mj-lt"/>
              <a:buAutoNum type="arabicPeriod"/>
              <a:defRPr/>
            </a:pPr>
            <a:endParaRPr lang="tr-TR" altLang="tr-TR" sz="2400" b="1" dirty="0" smtClean="0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23850" y="5445125"/>
            <a:ext cx="1008063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tr-TR" altLang="tr-TR" sz="2400" b="1">
              <a:solidFill>
                <a:schemeClr val="tx2"/>
              </a:solidFill>
            </a:endParaRPr>
          </a:p>
        </p:txBody>
      </p:sp>
      <p:sp>
        <p:nvSpPr>
          <p:cNvPr id="4101" name="WordArt 5"/>
          <p:cNvSpPr>
            <a:spLocks noChangeArrowheads="1" noChangeShapeType="1" noTextEdit="1"/>
          </p:cNvSpPr>
          <p:nvPr/>
        </p:nvSpPr>
        <p:spPr bwMode="auto">
          <a:xfrm>
            <a:off x="35496" y="3140968"/>
            <a:ext cx="2376264" cy="3600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972"/>
              </a:avLst>
            </a:prstTxWarp>
          </a:bodyPr>
          <a:lstStyle/>
          <a:p>
            <a:pPr algn="ctr"/>
            <a:r>
              <a:rPr lang="tr-TR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 Black"/>
              </a:rPr>
              <a:t>19</a:t>
            </a:r>
            <a:endParaRPr lang="tr-TR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latin typeface="Arial Black"/>
            </a:endParaRP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0312" y="6524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847" y="6524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503107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28750" y="1000108"/>
            <a:ext cx="6215063" cy="2284876"/>
          </a:xfrm>
        </p:spPr>
        <p:txBody>
          <a:bodyPr/>
          <a:lstStyle/>
          <a:p>
            <a:pPr eaLnBrk="1" hangingPunct="1"/>
            <a:r>
              <a:rPr lang="tr-TR" altLang="tr-TR" sz="5500" b="1" dirty="0" smtClean="0"/>
              <a:t>DİCLE</a:t>
            </a:r>
            <a:r>
              <a:rPr lang="tr-TR" altLang="tr-TR" sz="5500" dirty="0" smtClean="0"/>
              <a:t> </a:t>
            </a:r>
            <a:r>
              <a:rPr lang="tr-TR" altLang="tr-TR" sz="5500" b="1" dirty="0" smtClean="0"/>
              <a:t>ÜNİVERSİTESİ</a:t>
            </a:r>
            <a:r>
              <a:rPr lang="tr-TR" altLang="tr-TR" sz="5500" dirty="0" smtClean="0"/>
              <a:t> </a:t>
            </a:r>
            <a:r>
              <a:rPr lang="tr-TR" altLang="tr-TR" sz="5500" b="1" dirty="0" smtClean="0"/>
              <a:t>REKTÖRLÜK </a:t>
            </a:r>
            <a:br>
              <a:rPr lang="tr-TR" altLang="tr-TR" sz="5500" b="1" dirty="0" smtClean="0"/>
            </a:br>
            <a:r>
              <a:rPr lang="tr-TR" altLang="tr-TR" sz="5500" b="1" dirty="0" smtClean="0"/>
              <a:t>GÖKKUŞAĞI</a:t>
            </a:r>
            <a:r>
              <a:rPr lang="tr-TR" altLang="tr-TR" sz="6000" dirty="0" smtClean="0"/>
              <a:t>     </a:t>
            </a:r>
            <a:r>
              <a:rPr lang="tr-TR" altLang="tr-TR" sz="6000" b="1" dirty="0" smtClean="0"/>
              <a:t> </a:t>
            </a:r>
            <a:r>
              <a:rPr lang="tr-TR" altLang="tr-TR" sz="6000" dirty="0" smtClean="0"/>
              <a:t>    </a:t>
            </a:r>
            <a:endParaRPr lang="tr-TR" altLang="tr-TR" sz="6000" b="1" dirty="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339752" y="4077072"/>
            <a:ext cx="6700236" cy="2780928"/>
          </a:xfrm>
        </p:spPr>
        <p:txBody>
          <a:bodyPr numCol="2"/>
          <a:lstStyle/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600" b="1" dirty="0" smtClean="0"/>
              <a:t>PARİS DÜĞÜN SALONU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600" b="1" dirty="0" smtClean="0"/>
              <a:t>YEŞİLDALLI KAVŞAĞI</a:t>
            </a:r>
            <a:endParaRPr lang="tr-TR" altLang="tr-TR" sz="1600" b="1" dirty="0"/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600" b="1" dirty="0" smtClean="0"/>
              <a:t>GÖKKUŞAĞI </a:t>
            </a:r>
            <a:r>
              <a:rPr lang="tr-TR" altLang="tr-TR" sz="1600" b="1" dirty="0"/>
              <a:t>KAVŞAĞI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600" b="1" dirty="0"/>
              <a:t>GÖKKUŞAĞI SİTESİ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600" b="1" dirty="0"/>
              <a:t>MERAM 4 </a:t>
            </a:r>
            <a:r>
              <a:rPr lang="tr-TR" altLang="tr-TR" sz="1600" b="1" dirty="0" smtClean="0"/>
              <a:t>KAVŞAĞI</a:t>
            </a:r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600" b="1" dirty="0" smtClean="0"/>
              <a:t>1219.SOKAK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600" b="1" dirty="0" smtClean="0"/>
              <a:t>ARAM TİGRAN CAD.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600" b="1" dirty="0" smtClean="0"/>
              <a:t>MERAM 5 DAMLAKENT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600" b="1" dirty="0" smtClean="0"/>
              <a:t>HAMRAVAT KAVŞAĞI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600" b="1" dirty="0" smtClean="0"/>
              <a:t>FENNİ MUAYENE İST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600" b="1" dirty="0" smtClean="0"/>
              <a:t>DOĞUMEVİ KAVŞAĞI</a:t>
            </a:r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 smtClean="0"/>
          </a:p>
          <a:p>
            <a:pPr algn="l" eaLnBrk="1" hangingPunct="1"/>
            <a:endParaRPr lang="tr-TR" altLang="tr-TR" sz="1600" b="1" dirty="0" smtClean="0"/>
          </a:p>
          <a:p>
            <a:pPr algn="l" eaLnBrk="1" hangingPunct="1"/>
            <a:endParaRPr lang="tr-TR" altLang="tr-TR" sz="1600" b="1" dirty="0"/>
          </a:p>
          <a:p>
            <a:pPr algn="l" eaLnBrk="1" hangingPunct="1"/>
            <a:endParaRPr lang="tr-TR" altLang="tr-TR" sz="1600" b="1" dirty="0" smtClean="0"/>
          </a:p>
          <a:p>
            <a:pPr algn="l" eaLnBrk="1" hangingPunct="1"/>
            <a:endParaRPr lang="tr-TR" altLang="tr-TR" sz="1600" b="1" dirty="0"/>
          </a:p>
          <a:p>
            <a:pPr algn="l" eaLnBrk="1" hangingPunct="1"/>
            <a:endParaRPr lang="tr-TR" altLang="tr-TR" sz="1600" b="1" dirty="0" smtClean="0"/>
          </a:p>
          <a:p>
            <a:pPr algn="l" eaLnBrk="1" hangingPunct="1"/>
            <a:endParaRPr lang="tr-TR" altLang="tr-TR" sz="1600" b="1" dirty="0"/>
          </a:p>
          <a:p>
            <a:pPr algn="l" eaLnBrk="1" hangingPunct="1"/>
            <a:endParaRPr lang="tr-TR" altLang="tr-TR" sz="1600" b="1" dirty="0" smtClean="0"/>
          </a:p>
          <a:p>
            <a:pPr algn="l" eaLnBrk="1" hangingPunct="1"/>
            <a:endParaRPr lang="tr-TR" altLang="tr-TR" sz="1600" b="1" dirty="0"/>
          </a:p>
          <a:p>
            <a:pPr algn="l" eaLnBrk="1" hangingPunct="1"/>
            <a:endParaRPr lang="tr-TR" altLang="tr-TR" sz="1600" b="1" dirty="0" smtClean="0"/>
          </a:p>
          <a:p>
            <a:pPr algn="l" eaLnBrk="1" hangingPunct="1"/>
            <a:endParaRPr lang="tr-TR" altLang="tr-TR" sz="1600" b="1" dirty="0"/>
          </a:p>
          <a:p>
            <a:pPr algn="l" eaLnBrk="1" hangingPunct="1"/>
            <a:endParaRPr lang="tr-TR" altLang="tr-TR" sz="1600" b="1" dirty="0"/>
          </a:p>
          <a:p>
            <a:pPr algn="l" eaLnBrk="1" hangingPunct="1"/>
            <a:endParaRPr lang="tr-TR" altLang="tr-TR" sz="2000" b="1" dirty="0" smtClean="0"/>
          </a:p>
          <a:p>
            <a:pPr algn="l" eaLnBrk="1" hangingPunct="1"/>
            <a:r>
              <a:rPr lang="tr-TR" altLang="tr-TR" sz="2000" b="1" dirty="0" smtClean="0"/>
              <a:t>	</a:t>
            </a:r>
          </a:p>
          <a:p>
            <a:pPr algn="l" eaLnBrk="1" hangingPunct="1"/>
            <a:endParaRPr lang="tr-TR" altLang="tr-TR" sz="2000" b="1" dirty="0" smtClean="0"/>
          </a:p>
          <a:p>
            <a:pPr algn="l" eaLnBrk="1" hangingPunct="1"/>
            <a:endParaRPr lang="tr-TR" altLang="tr-TR" sz="2000" b="1" dirty="0" smtClean="0"/>
          </a:p>
          <a:p>
            <a:pPr algn="l" eaLnBrk="1" hangingPunct="1"/>
            <a:endParaRPr lang="tr-TR" altLang="tr-TR" sz="2000" b="1" dirty="0" smtClean="0"/>
          </a:p>
          <a:p>
            <a:pPr algn="l" eaLnBrk="1" hangingPunct="1"/>
            <a:endParaRPr lang="tr-TR" altLang="tr-TR" sz="2000" b="1" dirty="0" smtClean="0"/>
          </a:p>
          <a:p>
            <a:pPr algn="l" eaLnBrk="1" hangingPunct="1"/>
            <a:endParaRPr lang="tr-TR" altLang="tr-TR" sz="2000" b="1" dirty="0" smtClean="0"/>
          </a:p>
          <a:p>
            <a:pPr algn="l" eaLnBrk="1" hangingPunct="1"/>
            <a:endParaRPr lang="tr-TR" altLang="tr-TR" sz="2000" b="1" dirty="0" smtClean="0"/>
          </a:p>
          <a:p>
            <a:pPr algn="l" eaLnBrk="1" hangingPunct="1"/>
            <a:endParaRPr lang="tr-TR" altLang="tr-TR" sz="2800" b="1" dirty="0" smtClean="0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323850" y="5445125"/>
            <a:ext cx="1008063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tr-TR" altLang="tr-TR" sz="2400" b="1">
              <a:solidFill>
                <a:schemeClr val="tx2"/>
              </a:solidFill>
            </a:endParaRPr>
          </a:p>
        </p:txBody>
      </p:sp>
      <p:sp>
        <p:nvSpPr>
          <p:cNvPr id="24581" name="WordArt 5"/>
          <p:cNvSpPr>
            <a:spLocks noChangeArrowheads="1" noChangeShapeType="1" noTextEdit="1"/>
          </p:cNvSpPr>
          <p:nvPr/>
        </p:nvSpPr>
        <p:spPr bwMode="auto">
          <a:xfrm>
            <a:off x="143670" y="2714608"/>
            <a:ext cx="2052066" cy="366714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 Black"/>
              </a:rPr>
              <a:t>2</a:t>
            </a:r>
            <a:endParaRPr lang="tr-TR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latin typeface="Arial Black"/>
            </a:endParaRP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0312" y="6524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847" y="6524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9421504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857375" y="1484784"/>
            <a:ext cx="5500688" cy="372591"/>
          </a:xfrm>
        </p:spPr>
        <p:txBody>
          <a:bodyPr/>
          <a:lstStyle/>
          <a:p>
            <a:pPr eaLnBrk="1" hangingPunct="1"/>
            <a:r>
              <a:rPr lang="tr-TR" altLang="tr-TR" sz="5500" b="1" dirty="0" smtClean="0"/>
              <a:t>DİCLE</a:t>
            </a:r>
            <a:r>
              <a:rPr lang="tr-TR" altLang="tr-TR" sz="5500" dirty="0" smtClean="0"/>
              <a:t> </a:t>
            </a:r>
            <a:r>
              <a:rPr lang="tr-TR" altLang="tr-TR" sz="5500" b="1" dirty="0" smtClean="0"/>
              <a:t>ÜNİVERSİTESİ</a:t>
            </a:r>
            <a:r>
              <a:rPr lang="tr-TR" altLang="tr-TR" sz="5500" dirty="0" smtClean="0"/>
              <a:t> </a:t>
            </a:r>
            <a:r>
              <a:rPr lang="tr-TR" altLang="tr-TR" sz="5500" b="1" dirty="0" smtClean="0"/>
              <a:t>REKTÖRLÜK</a:t>
            </a:r>
            <a:br>
              <a:rPr lang="tr-TR" altLang="tr-TR" sz="5500" b="1" dirty="0" smtClean="0"/>
            </a:br>
            <a:r>
              <a:rPr lang="tr-TR" altLang="tr-TR" sz="5500" b="1" dirty="0" smtClean="0"/>
              <a:t> Y. STADYUM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27784" y="3140967"/>
            <a:ext cx="6624736" cy="3759889"/>
          </a:xfrm>
        </p:spPr>
        <p:txBody>
          <a:bodyPr numCol="2"/>
          <a:lstStyle/>
          <a:p>
            <a:pPr algn="ctr" eaLnBrk="1" hangingPunct="1">
              <a:buFontTx/>
              <a:buNone/>
            </a:pPr>
            <a:endParaRPr lang="tr-TR" altLang="tr-TR" sz="2800" dirty="0" smtClean="0"/>
          </a:p>
          <a:p>
            <a:pPr algn="ctr" eaLnBrk="1" hangingPunct="1">
              <a:buFontTx/>
              <a:buNone/>
            </a:pPr>
            <a:r>
              <a:rPr lang="tr-TR" altLang="tr-TR" sz="2800" dirty="0" smtClean="0"/>
              <a:t>	</a:t>
            </a:r>
            <a:endParaRPr lang="tr-TR" altLang="tr-TR" sz="4000" b="1" dirty="0" smtClean="0"/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tr-TR" altLang="tr-TR" sz="2000" b="1" dirty="0" smtClean="0"/>
              <a:t>GÜNEŞ </a:t>
            </a:r>
            <a:r>
              <a:rPr lang="tr-TR" altLang="tr-TR" sz="2000" b="1" dirty="0"/>
              <a:t>DÜĞÜN SLN.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tr-TR" altLang="tr-TR" sz="2000" b="1" dirty="0"/>
              <a:t>VİZYON </a:t>
            </a:r>
            <a:r>
              <a:rPr lang="tr-TR" altLang="tr-TR" sz="2000" b="1" dirty="0" smtClean="0"/>
              <a:t>PLUS</a:t>
            </a:r>
            <a:endParaRPr lang="tr-TR" altLang="tr-TR" sz="2000" b="1" dirty="0"/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tr-TR" altLang="tr-TR" sz="2000" b="1" dirty="0"/>
              <a:t>STAD YOLU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tr-TR" altLang="tr-TR" sz="2000" b="1" dirty="0"/>
              <a:t>GO </a:t>
            </a:r>
            <a:r>
              <a:rPr lang="tr-TR" altLang="tr-TR" sz="2000" b="1" dirty="0" smtClean="0"/>
              <a:t>PETROL</a:t>
            </a:r>
            <a:endParaRPr lang="tr-TR" altLang="tr-TR" sz="2000" b="1" dirty="0"/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tr-TR" altLang="tr-TR" sz="2000" b="1" dirty="0"/>
              <a:t>FIRAT </a:t>
            </a:r>
            <a:r>
              <a:rPr lang="tr-TR" altLang="tr-TR" sz="2000" b="1" dirty="0" smtClean="0"/>
              <a:t>BULVARI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  <a:defRPr/>
            </a:pPr>
            <a:endParaRPr lang="tr-TR" altLang="tr-TR" sz="2000" b="1" dirty="0"/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  <a:defRPr/>
            </a:pPr>
            <a:endParaRPr lang="tr-TR" altLang="tr-TR" sz="2000" b="1" dirty="0" smtClean="0"/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  <a:defRPr/>
            </a:pPr>
            <a:endParaRPr lang="tr-TR" altLang="tr-TR" sz="2000" b="1" dirty="0"/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  <a:defRPr/>
            </a:pPr>
            <a:endParaRPr lang="tr-TR" altLang="tr-TR" sz="2000" b="1" dirty="0" smtClean="0"/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  <a:defRPr/>
            </a:pPr>
            <a:endParaRPr lang="tr-TR" altLang="tr-TR" sz="2000" b="1" dirty="0"/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  <a:defRPr/>
            </a:pPr>
            <a:endParaRPr lang="tr-TR" altLang="tr-TR" sz="2000" b="1" dirty="0"/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tr-TR" altLang="tr-TR" sz="2000" b="1" dirty="0" smtClean="0"/>
              <a:t>SHELL PETROL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tr-TR" altLang="tr-TR" sz="2000" b="1" dirty="0" smtClean="0"/>
              <a:t>IŞIKLAR</a:t>
            </a:r>
          </a:p>
          <a:p>
            <a:pPr marL="514350" indent="-514350" algn="just" eaLnBrk="1" hangingPunct="1">
              <a:buFont typeface="+mj-lt"/>
              <a:buAutoNum type="arabicPeriod"/>
            </a:pPr>
            <a:r>
              <a:rPr lang="tr-TR" altLang="tr-TR" sz="2000" b="1" dirty="0" smtClean="0"/>
              <a:t>GAZİLER KAVŞAĞI</a:t>
            </a:r>
          </a:p>
          <a:p>
            <a:pPr marL="514350" indent="-514350" algn="just" eaLnBrk="1" hangingPunct="1">
              <a:buFont typeface="+mj-lt"/>
              <a:buAutoNum type="arabicPeriod"/>
            </a:pPr>
            <a:r>
              <a:rPr lang="tr-TR" altLang="tr-TR" sz="2000" b="1" dirty="0" smtClean="0"/>
              <a:t>ÇEŞME DURAĞI</a:t>
            </a:r>
          </a:p>
          <a:p>
            <a:pPr marL="514350" indent="-514350" algn="just" eaLnBrk="1" hangingPunct="1">
              <a:buFont typeface="+mj-lt"/>
              <a:buAutoNum type="arabicPeriod"/>
            </a:pPr>
            <a:r>
              <a:rPr lang="tr-TR" altLang="tr-TR" sz="2000" b="1" dirty="0" smtClean="0"/>
              <a:t>CEYLAN AVM</a:t>
            </a:r>
          </a:p>
          <a:p>
            <a:pPr marL="514350" indent="-514350" algn="just" eaLnBrk="1" hangingPunct="1">
              <a:buFont typeface="+mj-lt"/>
              <a:buAutoNum type="arabicPeriod"/>
            </a:pPr>
            <a:endParaRPr lang="tr-TR" altLang="tr-TR" sz="2000" b="1" dirty="0" smtClean="0"/>
          </a:p>
          <a:p>
            <a:pPr marL="514350" indent="-514350" eaLnBrk="1" hangingPunct="1">
              <a:buFont typeface="+mj-lt"/>
              <a:buAutoNum type="arabicPeriod"/>
            </a:pPr>
            <a:endParaRPr lang="tr-TR" altLang="tr-TR" sz="2000" b="1" dirty="0" smtClean="0"/>
          </a:p>
        </p:txBody>
      </p:sp>
      <p:sp>
        <p:nvSpPr>
          <p:cNvPr id="5124" name="WordArt 4"/>
          <p:cNvSpPr>
            <a:spLocks noChangeArrowheads="1" noChangeShapeType="1" noTextEdit="1"/>
          </p:cNvSpPr>
          <p:nvPr/>
        </p:nvSpPr>
        <p:spPr bwMode="auto">
          <a:xfrm>
            <a:off x="251520" y="2636912"/>
            <a:ext cx="2160240" cy="3672408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tr-TR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 Black" panose="020B0A04020102020204" pitchFamily="34" charset="0"/>
              </a:rPr>
              <a:t>20</a:t>
            </a:r>
            <a:endParaRPr lang="tr-TR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latin typeface="Arial Black" panose="020B0A04020102020204" pitchFamily="34" charset="0"/>
            </a:endParaRPr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447" y="5000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09712" y="5000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8723109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31913" y="1000108"/>
            <a:ext cx="7200527" cy="1924836"/>
          </a:xfrm>
        </p:spPr>
        <p:txBody>
          <a:bodyPr/>
          <a:lstStyle/>
          <a:p>
            <a:pPr eaLnBrk="1" hangingPunct="1"/>
            <a:r>
              <a:rPr lang="tr-TR" altLang="tr-TR" sz="5500" b="1" dirty="0" smtClean="0"/>
              <a:t>DİCLE</a:t>
            </a:r>
            <a:r>
              <a:rPr lang="tr-TR" altLang="tr-TR" sz="5500" dirty="0" smtClean="0"/>
              <a:t> </a:t>
            </a:r>
            <a:r>
              <a:rPr lang="tr-TR" altLang="tr-TR" sz="5500" b="1" dirty="0" smtClean="0"/>
              <a:t>ÜNİVERSİTESİ</a:t>
            </a:r>
            <a:r>
              <a:rPr lang="tr-TR" altLang="tr-TR" sz="5500" dirty="0" smtClean="0"/>
              <a:t> </a:t>
            </a:r>
            <a:r>
              <a:rPr lang="tr-TR" altLang="tr-TR" sz="5500" b="1" dirty="0" smtClean="0"/>
              <a:t>REKTÖRLÜK </a:t>
            </a:r>
            <a:br>
              <a:rPr lang="tr-TR" altLang="tr-TR" sz="5500" b="1" dirty="0" smtClean="0"/>
            </a:br>
            <a:r>
              <a:rPr lang="tr-TR" altLang="tr-TR" sz="5500" b="1" dirty="0" smtClean="0"/>
              <a:t>   </a:t>
            </a:r>
            <a:r>
              <a:rPr lang="tr-TR" altLang="tr-TR" sz="5400" b="1" dirty="0" smtClean="0"/>
              <a:t>TEKEL-WİNSTOWN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51720" y="3212976"/>
            <a:ext cx="7200800" cy="3645024"/>
          </a:xfrm>
        </p:spPr>
        <p:txBody>
          <a:bodyPr numCol="2"/>
          <a:lstStyle/>
          <a:p>
            <a:pPr marL="514350" indent="-514350" algn="l" eaLnBrk="1" hangingPunct="1">
              <a:buAutoNum type="arabicPeriod"/>
            </a:pPr>
            <a:endParaRPr lang="tr-TR" altLang="tr-TR" sz="2000" b="1" dirty="0" smtClean="0"/>
          </a:p>
          <a:p>
            <a:pPr marL="514350" indent="-514350" algn="l" eaLnBrk="1" hangingPunct="1">
              <a:buAutoNum type="arabicPeriod"/>
            </a:pPr>
            <a:endParaRPr lang="tr-TR" altLang="tr-TR" sz="2000" b="1" dirty="0"/>
          </a:p>
          <a:p>
            <a:pPr marL="514350" indent="-514350" algn="l" eaLnBrk="1" hangingPunct="1">
              <a:buAutoNum type="arabicPeriod"/>
            </a:pPr>
            <a:r>
              <a:rPr lang="tr-TR" altLang="tr-TR" sz="2000" b="1" dirty="0" smtClean="0"/>
              <a:t>DÜNYA KAVŞAĞI</a:t>
            </a:r>
          </a:p>
          <a:p>
            <a:pPr marL="514350" indent="-514350" algn="l" eaLnBrk="1" hangingPunct="1">
              <a:buAutoNum type="arabicPeriod"/>
            </a:pPr>
            <a:r>
              <a:rPr lang="tr-TR" altLang="tr-TR" sz="2000" b="1" dirty="0" smtClean="0"/>
              <a:t>DİCLEKENT BUL.</a:t>
            </a:r>
          </a:p>
          <a:p>
            <a:pPr marL="514350" indent="-514350" algn="l" eaLnBrk="1" hangingPunct="1">
              <a:buAutoNum type="arabicPeriod"/>
            </a:pPr>
            <a:r>
              <a:rPr lang="tr-TR" altLang="tr-TR" sz="2000" b="1" dirty="0" smtClean="0"/>
              <a:t>BEDİR YAPI</a:t>
            </a:r>
          </a:p>
          <a:p>
            <a:pPr marL="514350" indent="-514350" algn="l" eaLnBrk="1" hangingPunct="1">
              <a:buAutoNum type="arabicPeriod"/>
            </a:pPr>
            <a:r>
              <a:rPr lang="tr-TR" altLang="tr-TR" sz="2000" b="1" dirty="0" smtClean="0"/>
              <a:t>AFET EVLER</a:t>
            </a:r>
          </a:p>
          <a:p>
            <a:pPr marL="514350" indent="-514350" algn="l" eaLnBrk="1" hangingPunct="1">
              <a:buAutoNum type="arabicPeriod"/>
            </a:pPr>
            <a:r>
              <a:rPr lang="tr-TR" altLang="tr-TR" sz="2000" b="1" dirty="0" smtClean="0"/>
              <a:t>WİNSTON AVM</a:t>
            </a:r>
          </a:p>
          <a:p>
            <a:pPr marL="514350" indent="-514350" algn="l" eaLnBrk="1" hangingPunct="1">
              <a:buAutoNum type="arabicPeriod"/>
            </a:pPr>
            <a:r>
              <a:rPr lang="tr-TR" altLang="tr-TR" sz="2000" b="1" dirty="0" smtClean="0"/>
              <a:t>MEVLANA O.O</a:t>
            </a:r>
          </a:p>
          <a:p>
            <a:pPr marL="514350" indent="-514350" algn="l" eaLnBrk="1" hangingPunct="1">
              <a:buAutoNum type="arabicPeriod"/>
            </a:pPr>
            <a:r>
              <a:rPr lang="tr-TR" altLang="tr-TR" sz="2000" b="1" dirty="0" smtClean="0"/>
              <a:t>MASTFROŞ CAD.</a:t>
            </a:r>
          </a:p>
          <a:p>
            <a:pPr marL="514350" indent="-514350" algn="l" eaLnBrk="1" hangingPunct="1">
              <a:buAutoNum type="arabicPeriod"/>
            </a:pPr>
            <a:endParaRPr lang="tr-TR" altLang="tr-TR" sz="2000" b="1" dirty="0"/>
          </a:p>
          <a:p>
            <a:pPr marL="514350" indent="-514350" algn="l" eaLnBrk="1" hangingPunct="1">
              <a:buAutoNum type="arabicPeriod"/>
            </a:pPr>
            <a:endParaRPr lang="tr-TR" altLang="tr-TR" sz="2000" b="1" dirty="0" smtClean="0"/>
          </a:p>
          <a:p>
            <a:pPr marL="514350" indent="-514350" algn="l" eaLnBrk="1" hangingPunct="1">
              <a:buAutoNum type="arabicPeriod"/>
            </a:pPr>
            <a:endParaRPr lang="tr-TR" altLang="tr-TR" sz="2000" b="1" dirty="0"/>
          </a:p>
          <a:p>
            <a:pPr marL="514350" indent="-514350" algn="l" eaLnBrk="1" hangingPunct="1">
              <a:buAutoNum type="arabicPeriod"/>
            </a:pPr>
            <a:endParaRPr lang="tr-TR" altLang="tr-TR" sz="2000" b="1" dirty="0" smtClean="0"/>
          </a:p>
          <a:p>
            <a:pPr marL="514350" indent="-514350" algn="l" eaLnBrk="1" hangingPunct="1">
              <a:buAutoNum type="arabicPeriod"/>
            </a:pPr>
            <a:endParaRPr lang="tr-TR" altLang="tr-TR" sz="2000" b="1" dirty="0"/>
          </a:p>
          <a:p>
            <a:pPr marL="514350" indent="-514350" algn="l" eaLnBrk="1" hangingPunct="1">
              <a:buAutoNum type="arabicPeriod"/>
            </a:pPr>
            <a:endParaRPr lang="tr-TR" altLang="tr-TR" sz="2000" b="1" dirty="0" smtClean="0"/>
          </a:p>
          <a:p>
            <a:pPr marL="514350" indent="-514350" algn="l" eaLnBrk="1" hangingPunct="1">
              <a:buAutoNum type="arabicPeriod"/>
            </a:pPr>
            <a:endParaRPr lang="tr-TR" altLang="tr-TR" sz="2000" b="1" dirty="0"/>
          </a:p>
          <a:p>
            <a:pPr marL="514350" indent="-514350" algn="l" eaLnBrk="1" hangingPunct="1">
              <a:buAutoNum type="arabicPeriod"/>
            </a:pPr>
            <a:endParaRPr lang="tr-TR" altLang="tr-TR" sz="2000" b="1" dirty="0" smtClean="0"/>
          </a:p>
          <a:p>
            <a:pPr marL="514350" indent="-514350" algn="l" eaLnBrk="1" hangingPunct="1">
              <a:buAutoNum type="arabicPeriod"/>
            </a:pPr>
            <a:endParaRPr lang="tr-TR" altLang="tr-TR" sz="2000" b="1" dirty="0"/>
          </a:p>
          <a:p>
            <a:pPr marL="514350" indent="-514350" algn="l" eaLnBrk="1" hangingPunct="1">
              <a:buAutoNum type="arabicPeriod"/>
            </a:pPr>
            <a:endParaRPr lang="tr-TR" altLang="tr-TR" sz="2000" b="1" dirty="0" smtClean="0"/>
          </a:p>
          <a:p>
            <a:pPr marL="514350" indent="-514350" algn="l" eaLnBrk="1" hangingPunct="1">
              <a:buAutoNum type="arabicPeriod"/>
            </a:pPr>
            <a:endParaRPr lang="tr-TR" altLang="tr-TR" sz="2000" b="1" dirty="0"/>
          </a:p>
          <a:p>
            <a:pPr marL="514350" indent="-514350" algn="l" eaLnBrk="1" hangingPunct="1">
              <a:buAutoNum type="arabicPeriod"/>
            </a:pPr>
            <a:endParaRPr lang="tr-TR" altLang="tr-TR" sz="2000" b="1" dirty="0" smtClean="0"/>
          </a:p>
          <a:p>
            <a:pPr marL="514350" indent="-514350" algn="l" eaLnBrk="1" hangingPunct="1">
              <a:buAutoNum type="arabicPeriod"/>
            </a:pPr>
            <a:endParaRPr lang="tr-TR" altLang="tr-TR" sz="2000" b="1" dirty="0"/>
          </a:p>
          <a:p>
            <a:pPr marL="514350" indent="-514350" algn="l" eaLnBrk="1" hangingPunct="1">
              <a:buAutoNum type="arabicPeriod"/>
            </a:pPr>
            <a:endParaRPr lang="tr-TR" altLang="tr-TR" sz="2000" b="1" dirty="0" smtClean="0"/>
          </a:p>
          <a:p>
            <a:pPr marL="514350" indent="-514350" algn="l" eaLnBrk="1" hangingPunct="1">
              <a:buAutoNum type="arabicPeriod"/>
            </a:pPr>
            <a:endParaRPr lang="tr-TR" altLang="tr-TR" sz="2000" b="1" dirty="0"/>
          </a:p>
          <a:p>
            <a:pPr marL="514350" indent="-514350" algn="l" eaLnBrk="1" hangingPunct="1">
              <a:buAutoNum type="arabicPeriod"/>
            </a:pPr>
            <a:endParaRPr lang="tr-TR" altLang="tr-TR" sz="2000" b="1" dirty="0" smtClean="0"/>
          </a:p>
          <a:p>
            <a:pPr marL="514350" indent="-514350" algn="l" eaLnBrk="1" hangingPunct="1">
              <a:buAutoNum type="arabicPeriod"/>
            </a:pPr>
            <a:endParaRPr lang="tr-TR" altLang="tr-TR" sz="2000" b="1" dirty="0"/>
          </a:p>
          <a:p>
            <a:pPr marL="514350" indent="-514350" algn="l" eaLnBrk="1" hangingPunct="1">
              <a:buAutoNum type="arabicPeriod"/>
            </a:pPr>
            <a:endParaRPr lang="tr-TR" altLang="tr-TR" sz="2000" b="1" dirty="0" smtClean="0"/>
          </a:p>
          <a:p>
            <a:pPr marL="514350" indent="-514350" algn="l" eaLnBrk="1" hangingPunct="1">
              <a:buAutoNum type="arabicPeriod"/>
            </a:pPr>
            <a:endParaRPr lang="tr-TR" altLang="tr-TR" sz="2000" b="1" dirty="0"/>
          </a:p>
          <a:p>
            <a:pPr marL="514350" indent="-514350" algn="l" eaLnBrk="1" hangingPunct="1">
              <a:buAutoNum type="arabicPeriod"/>
            </a:pPr>
            <a:endParaRPr lang="tr-TR" altLang="tr-TR" sz="2000" b="1" dirty="0" smtClean="0"/>
          </a:p>
          <a:p>
            <a:pPr marL="514350" indent="-514350" algn="l" eaLnBrk="1" hangingPunct="1">
              <a:buAutoNum type="arabicPeriod"/>
            </a:pPr>
            <a:endParaRPr lang="tr-TR" altLang="tr-TR" sz="2000" b="1" dirty="0"/>
          </a:p>
          <a:p>
            <a:pPr marL="514350" indent="-514350" algn="l" eaLnBrk="1" hangingPunct="1">
              <a:buAutoNum type="arabicPeriod"/>
            </a:pPr>
            <a:endParaRPr lang="tr-TR" altLang="tr-TR" sz="2000" b="1" dirty="0" smtClean="0"/>
          </a:p>
          <a:p>
            <a:pPr marL="514350" indent="-514350" algn="l" eaLnBrk="1" hangingPunct="1">
              <a:buAutoNum type="arabicPeriod"/>
            </a:pPr>
            <a:endParaRPr lang="tr-TR" altLang="tr-TR" sz="2000" b="1" dirty="0"/>
          </a:p>
          <a:p>
            <a:pPr marL="514350" indent="-514350" algn="l" eaLnBrk="1" hangingPunct="1">
              <a:buAutoNum type="arabicPeriod"/>
            </a:pPr>
            <a:endParaRPr lang="tr-TR" altLang="tr-TR" sz="2000" b="1" dirty="0" smtClean="0"/>
          </a:p>
          <a:p>
            <a:pPr marL="514350" indent="-514350" algn="l" eaLnBrk="1" hangingPunct="1">
              <a:buAutoNum type="arabicPeriod"/>
            </a:pPr>
            <a:endParaRPr lang="tr-TR" altLang="tr-TR" sz="2000" b="1" dirty="0"/>
          </a:p>
          <a:p>
            <a:pPr marL="514350" indent="-514350" algn="l" eaLnBrk="1" hangingPunct="1">
              <a:buAutoNum type="arabicPeriod"/>
            </a:pPr>
            <a:endParaRPr lang="tr-TR" altLang="tr-TR" sz="2000" b="1" dirty="0" smtClean="0"/>
          </a:p>
          <a:p>
            <a:pPr marL="514350" indent="-514350" algn="l" eaLnBrk="1" hangingPunct="1">
              <a:buAutoNum type="arabicPeriod"/>
            </a:pPr>
            <a:endParaRPr lang="tr-TR" altLang="tr-TR" sz="2000" b="1" dirty="0"/>
          </a:p>
          <a:p>
            <a:pPr marL="514350" indent="-514350" algn="l" eaLnBrk="1" hangingPunct="1">
              <a:buAutoNum type="arabicPeriod"/>
            </a:pPr>
            <a:endParaRPr lang="tr-TR" altLang="tr-TR" sz="2000" b="1" dirty="0" smtClean="0"/>
          </a:p>
          <a:p>
            <a:pPr marL="514350" indent="-514350" algn="l" eaLnBrk="1" hangingPunct="1">
              <a:buAutoNum type="arabicPeriod"/>
            </a:pPr>
            <a:endParaRPr lang="tr-TR" altLang="tr-TR" sz="2000" b="1" dirty="0"/>
          </a:p>
          <a:p>
            <a:pPr marL="514350" indent="-514350" algn="l" eaLnBrk="1" hangingPunct="1">
              <a:buAutoNum type="arabicPeriod"/>
            </a:pPr>
            <a:endParaRPr lang="tr-TR" altLang="tr-TR" sz="2000" b="1" dirty="0" smtClean="0"/>
          </a:p>
          <a:p>
            <a:pPr marL="514350" indent="-514350" algn="l" eaLnBrk="1" hangingPunct="1">
              <a:buAutoNum type="arabicPeriod"/>
            </a:pPr>
            <a:endParaRPr lang="tr-TR" altLang="tr-TR" sz="2000" b="1" dirty="0"/>
          </a:p>
          <a:p>
            <a:pPr marL="514350" indent="-514350" algn="l" eaLnBrk="1" hangingPunct="1">
              <a:buAutoNum type="arabicPeriod"/>
            </a:pPr>
            <a:endParaRPr lang="tr-TR" altLang="tr-TR" sz="2000" b="1" dirty="0" smtClean="0"/>
          </a:p>
          <a:p>
            <a:pPr marL="514350" indent="-514350" algn="l" eaLnBrk="1" hangingPunct="1">
              <a:buAutoNum type="arabicPeriod"/>
            </a:pPr>
            <a:endParaRPr lang="tr-TR" altLang="tr-TR" sz="2000" b="1" dirty="0" smtClean="0"/>
          </a:p>
          <a:p>
            <a:pPr marL="514350" indent="-514350" algn="l" eaLnBrk="1" hangingPunct="1">
              <a:buAutoNum type="arabicPeriod"/>
            </a:pPr>
            <a:r>
              <a:rPr lang="tr-TR" altLang="tr-TR" sz="2000" b="1" dirty="0" smtClean="0"/>
              <a:t>ÇARŞAMBA PAZARI</a:t>
            </a:r>
          </a:p>
          <a:p>
            <a:pPr marL="514350" indent="-514350" algn="l" eaLnBrk="1" hangingPunct="1">
              <a:buAutoNum type="arabicPeriod"/>
            </a:pPr>
            <a:r>
              <a:rPr lang="tr-TR" altLang="tr-TR" sz="2000" b="1" dirty="0" smtClean="0"/>
              <a:t>OKULLAR BÖLGESİ</a:t>
            </a:r>
          </a:p>
          <a:p>
            <a:pPr marL="514350" indent="-514350" algn="l" eaLnBrk="1" hangingPunct="1">
              <a:buAutoNum type="arabicPeriod"/>
            </a:pPr>
            <a:r>
              <a:rPr lang="tr-TR" altLang="tr-TR" sz="2000" b="1" dirty="0" smtClean="0"/>
              <a:t>TEKEL KAVŞAĞI</a:t>
            </a:r>
          </a:p>
          <a:p>
            <a:pPr marL="514350" indent="-514350" algn="l" eaLnBrk="1" hangingPunct="1">
              <a:buAutoNum type="arabicPeriod"/>
            </a:pPr>
            <a:r>
              <a:rPr lang="tr-TR" altLang="tr-TR" sz="2000" b="1" dirty="0" smtClean="0"/>
              <a:t>ELAZIĞ YOLU KVŞ</a:t>
            </a:r>
          </a:p>
          <a:p>
            <a:pPr marL="514350" indent="-514350" algn="l" eaLnBrk="1" hangingPunct="1">
              <a:buAutoNum type="arabicPeriod"/>
            </a:pPr>
            <a:r>
              <a:rPr lang="tr-TR" altLang="tr-TR" sz="2000" b="1" dirty="0" smtClean="0"/>
              <a:t>FORM AVM</a:t>
            </a:r>
          </a:p>
          <a:p>
            <a:pPr marL="514350" indent="-514350" algn="l" eaLnBrk="1" hangingPunct="1">
              <a:buAutoNum type="arabicPeriod"/>
            </a:pPr>
            <a:r>
              <a:rPr lang="tr-TR" altLang="tr-TR" sz="2000" b="1" dirty="0" smtClean="0"/>
              <a:t>ŞİLBE</a:t>
            </a:r>
          </a:p>
          <a:p>
            <a:pPr marL="514350" indent="-514350" algn="l" eaLnBrk="1" hangingPunct="1">
              <a:buAutoNum type="arabicPeriod"/>
            </a:pPr>
            <a:r>
              <a:rPr lang="tr-TR" altLang="tr-TR" sz="2000" b="1" dirty="0" smtClean="0"/>
              <a:t>ÖĞRETMENEVİ</a:t>
            </a:r>
          </a:p>
          <a:p>
            <a:pPr marL="514350" indent="-514350" algn="l" eaLnBrk="1" hangingPunct="1">
              <a:buAutoNum type="arabicPeriod"/>
            </a:pPr>
            <a:r>
              <a:rPr lang="tr-TR" altLang="tr-TR" sz="2000" b="1" dirty="0" smtClean="0"/>
              <a:t>SEYRANTEPE (AKŞAM)</a:t>
            </a:r>
          </a:p>
          <a:p>
            <a:pPr marL="514350" indent="-514350" algn="l" eaLnBrk="1" hangingPunct="1">
              <a:buAutoNum type="arabicPeriod"/>
            </a:pPr>
            <a:endParaRPr lang="tr-TR" altLang="tr-TR" sz="2000" b="1" dirty="0"/>
          </a:p>
          <a:p>
            <a:pPr marL="514350" indent="-514350" algn="l" eaLnBrk="1" hangingPunct="1">
              <a:buAutoNum type="arabicPeriod"/>
            </a:pPr>
            <a:endParaRPr lang="tr-TR" altLang="tr-TR" sz="2000" b="1" dirty="0" smtClean="0"/>
          </a:p>
          <a:p>
            <a:pPr marL="514350" indent="-514350" algn="l" eaLnBrk="1" hangingPunct="1">
              <a:buAutoNum type="arabicPeriod"/>
            </a:pPr>
            <a:endParaRPr lang="tr-TR" altLang="tr-TR" sz="2000" b="1" dirty="0"/>
          </a:p>
          <a:p>
            <a:pPr marL="514350" indent="-514350" algn="l" eaLnBrk="1" hangingPunct="1">
              <a:buAutoNum type="arabicPeriod"/>
            </a:pPr>
            <a:endParaRPr lang="tr-TR" altLang="tr-TR" sz="2000" b="1" dirty="0" smtClean="0"/>
          </a:p>
          <a:p>
            <a:pPr marL="514350" indent="-514350" algn="l" eaLnBrk="1" hangingPunct="1">
              <a:buAutoNum type="arabicPeriod"/>
            </a:pPr>
            <a:endParaRPr lang="tr-TR" altLang="tr-TR" sz="2000" b="1" dirty="0"/>
          </a:p>
          <a:p>
            <a:pPr marL="514350" indent="-514350" algn="l" eaLnBrk="1" hangingPunct="1">
              <a:buAutoNum type="arabicPeriod"/>
            </a:pPr>
            <a:endParaRPr lang="tr-TR" altLang="tr-TR" sz="2000" b="1" dirty="0" smtClean="0"/>
          </a:p>
          <a:p>
            <a:pPr marL="514350" indent="-514350" algn="l" eaLnBrk="1" hangingPunct="1">
              <a:buAutoNum type="arabicPeriod"/>
            </a:pPr>
            <a:endParaRPr lang="tr-TR" altLang="tr-TR" sz="2000" b="1" dirty="0"/>
          </a:p>
          <a:p>
            <a:pPr marL="514350" indent="-514350" algn="l" eaLnBrk="1" hangingPunct="1">
              <a:buAutoNum type="arabicPeriod"/>
            </a:pPr>
            <a:endParaRPr lang="tr-TR" altLang="tr-TR" sz="2000" b="1" dirty="0" smtClean="0"/>
          </a:p>
          <a:p>
            <a:pPr marL="514350" indent="-514350" algn="l" eaLnBrk="1" hangingPunct="1">
              <a:buAutoNum type="arabicPeriod"/>
            </a:pPr>
            <a:endParaRPr lang="tr-TR" altLang="tr-TR" sz="2000" b="1" dirty="0"/>
          </a:p>
          <a:p>
            <a:pPr marL="514350" indent="-514350" algn="l" eaLnBrk="1" hangingPunct="1">
              <a:buAutoNum type="arabicPeriod"/>
            </a:pPr>
            <a:endParaRPr lang="tr-TR" altLang="tr-TR" sz="2000" b="1" dirty="0" smtClean="0"/>
          </a:p>
          <a:p>
            <a:pPr marL="514350" indent="-514350" algn="l" eaLnBrk="1" hangingPunct="1">
              <a:buAutoNum type="arabicPeriod"/>
            </a:pPr>
            <a:endParaRPr lang="tr-TR" altLang="tr-TR" sz="2000" b="1" dirty="0"/>
          </a:p>
          <a:p>
            <a:pPr marL="514350" indent="-514350" algn="l" eaLnBrk="1" hangingPunct="1">
              <a:buAutoNum type="arabicPeriod"/>
            </a:pPr>
            <a:endParaRPr lang="tr-TR" altLang="tr-TR" sz="2000" b="1" dirty="0" smtClean="0"/>
          </a:p>
          <a:p>
            <a:pPr marL="514350" indent="-514350" algn="l" eaLnBrk="1" hangingPunct="1">
              <a:buAutoNum type="arabicPeriod"/>
            </a:pPr>
            <a:endParaRPr lang="tr-TR" altLang="tr-TR" sz="2000" b="1" dirty="0"/>
          </a:p>
          <a:p>
            <a:pPr marL="514350" indent="-514350" algn="l" eaLnBrk="1" hangingPunct="1">
              <a:buAutoNum type="arabicPeriod"/>
            </a:pPr>
            <a:endParaRPr lang="tr-TR" altLang="tr-TR" sz="2000" b="1" dirty="0" smtClean="0"/>
          </a:p>
          <a:p>
            <a:pPr marL="514350" indent="-514350" algn="l" eaLnBrk="1" hangingPunct="1">
              <a:buAutoNum type="arabicPeriod"/>
            </a:pPr>
            <a:endParaRPr lang="tr-TR" altLang="tr-TR" sz="2000" b="1" dirty="0"/>
          </a:p>
          <a:p>
            <a:pPr marL="514350" indent="-514350" algn="l" eaLnBrk="1" hangingPunct="1">
              <a:buAutoNum type="arabicPeriod"/>
            </a:pPr>
            <a:endParaRPr lang="tr-TR" altLang="tr-TR" sz="2000" b="1" dirty="0" smtClean="0"/>
          </a:p>
          <a:p>
            <a:pPr algn="l" eaLnBrk="1" hangingPunct="1"/>
            <a:endParaRPr lang="tr-TR" altLang="tr-TR" sz="2000" b="1" dirty="0"/>
          </a:p>
          <a:p>
            <a:pPr marL="514350" indent="-514350" algn="l" eaLnBrk="1" hangingPunct="1">
              <a:buAutoNum type="arabicPeriod"/>
            </a:pPr>
            <a:endParaRPr lang="tr-TR" altLang="tr-TR" sz="2000" b="1" dirty="0" smtClean="0"/>
          </a:p>
          <a:p>
            <a:pPr marL="514350" indent="-514350" algn="l" eaLnBrk="1" hangingPunct="1">
              <a:buAutoNum type="arabicPeriod"/>
            </a:pPr>
            <a:endParaRPr lang="tr-TR" altLang="tr-TR" sz="2000" b="1" dirty="0"/>
          </a:p>
          <a:p>
            <a:pPr marL="514350" indent="-514350" algn="l" eaLnBrk="1" hangingPunct="1">
              <a:buAutoNum type="arabicPeriod"/>
            </a:pPr>
            <a:endParaRPr lang="tr-TR" altLang="tr-TR" sz="2000" b="1" dirty="0" smtClean="0"/>
          </a:p>
          <a:p>
            <a:pPr marL="514350" indent="-514350" algn="l" eaLnBrk="1" hangingPunct="1">
              <a:buAutoNum type="arabicPeriod"/>
            </a:pPr>
            <a:endParaRPr lang="tr-TR" altLang="tr-TR" sz="2000" b="1" dirty="0"/>
          </a:p>
          <a:p>
            <a:pPr marL="514350" indent="-514350" algn="l" eaLnBrk="1" hangingPunct="1">
              <a:buAutoNum type="arabicPeriod"/>
            </a:pPr>
            <a:endParaRPr lang="tr-TR" altLang="tr-TR" sz="2000" b="1" dirty="0"/>
          </a:p>
          <a:p>
            <a:pPr algn="l" eaLnBrk="1" hangingPunct="1"/>
            <a:endParaRPr lang="tr-TR" altLang="tr-TR" sz="2800" b="1" dirty="0" smtClean="0"/>
          </a:p>
          <a:p>
            <a:pPr algn="l" eaLnBrk="1" hangingPunct="1"/>
            <a:endParaRPr lang="tr-TR" altLang="tr-TR" sz="2800" b="1" dirty="0" smtClean="0"/>
          </a:p>
          <a:p>
            <a:pPr algn="l" eaLnBrk="1" hangingPunct="1"/>
            <a:endParaRPr lang="tr-TR" altLang="tr-TR" sz="2800" b="1" dirty="0" smtClean="0"/>
          </a:p>
          <a:p>
            <a:pPr algn="l" eaLnBrk="1" hangingPunct="1"/>
            <a:endParaRPr lang="tr-TR" altLang="tr-TR" sz="2800" b="1" dirty="0" smtClean="0"/>
          </a:p>
          <a:p>
            <a:pPr algn="l" eaLnBrk="1" hangingPunct="1"/>
            <a:endParaRPr lang="tr-TR" altLang="tr-TR" sz="2800" b="1" dirty="0" smtClean="0"/>
          </a:p>
          <a:p>
            <a:pPr algn="l" eaLnBrk="1" hangingPunct="1"/>
            <a:endParaRPr lang="tr-TR" altLang="tr-TR" sz="2800" b="1" dirty="0" smtClean="0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323850" y="5445125"/>
            <a:ext cx="1008063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tr-TR" altLang="tr-TR" sz="2400" b="1">
              <a:solidFill>
                <a:schemeClr val="tx2"/>
              </a:solidFill>
            </a:endParaRPr>
          </a:p>
        </p:txBody>
      </p:sp>
      <p:sp>
        <p:nvSpPr>
          <p:cNvPr id="24581" name="WordArt 5"/>
          <p:cNvSpPr>
            <a:spLocks noChangeArrowheads="1" noChangeShapeType="1" noTextEdit="1"/>
          </p:cNvSpPr>
          <p:nvPr/>
        </p:nvSpPr>
        <p:spPr bwMode="auto">
          <a:xfrm>
            <a:off x="143670" y="2714608"/>
            <a:ext cx="1784051" cy="366714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 Black"/>
              </a:rPr>
              <a:t>21</a:t>
            </a:r>
            <a:endParaRPr lang="tr-TR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latin typeface="Arial Black"/>
            </a:endParaRP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527929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2320" y="527929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7416858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857375" y="1484784"/>
            <a:ext cx="5500688" cy="372591"/>
          </a:xfrm>
        </p:spPr>
        <p:txBody>
          <a:bodyPr/>
          <a:lstStyle/>
          <a:p>
            <a:pPr eaLnBrk="1" hangingPunct="1"/>
            <a:r>
              <a:rPr lang="tr-TR" altLang="tr-TR" sz="5500" b="1" dirty="0" smtClean="0"/>
              <a:t>DİCLE</a:t>
            </a:r>
            <a:r>
              <a:rPr lang="tr-TR" altLang="tr-TR" sz="5500" dirty="0" smtClean="0"/>
              <a:t> </a:t>
            </a:r>
            <a:r>
              <a:rPr lang="tr-TR" altLang="tr-TR" sz="5500" b="1" dirty="0" smtClean="0"/>
              <a:t>ÜNİVERSİTESİ</a:t>
            </a:r>
            <a:r>
              <a:rPr lang="tr-TR" altLang="tr-TR" sz="5500" dirty="0" smtClean="0"/>
              <a:t> </a:t>
            </a:r>
            <a:r>
              <a:rPr lang="tr-TR" altLang="tr-TR" sz="5500" b="1" dirty="0" smtClean="0"/>
              <a:t>REKTÖRLÜK</a:t>
            </a:r>
            <a:br>
              <a:rPr lang="tr-TR" altLang="tr-TR" sz="5500" b="1" dirty="0" smtClean="0"/>
            </a:br>
            <a:r>
              <a:rPr lang="tr-TR" altLang="tr-TR" sz="5500" b="1" dirty="0" smtClean="0"/>
              <a:t>   GAZİLER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67744" y="3428999"/>
            <a:ext cx="7200800" cy="3471857"/>
          </a:xfrm>
        </p:spPr>
        <p:txBody>
          <a:bodyPr numCol="2"/>
          <a:lstStyle/>
          <a:p>
            <a:pPr algn="ctr" eaLnBrk="1" hangingPunct="1">
              <a:buFontTx/>
              <a:buNone/>
            </a:pPr>
            <a:r>
              <a:rPr lang="tr-TR" altLang="tr-TR" sz="2800" dirty="0" smtClean="0"/>
              <a:t>	</a:t>
            </a:r>
            <a:endParaRPr lang="tr-TR" altLang="tr-TR" sz="4000" b="1" dirty="0" smtClean="0"/>
          </a:p>
          <a:p>
            <a:pPr marL="514350" indent="-514350" algn="just" eaLnBrk="1" hangingPunct="1">
              <a:buFont typeface="+mj-lt"/>
              <a:buAutoNum type="arabicPeriod"/>
            </a:pPr>
            <a:r>
              <a:rPr lang="tr-TR" altLang="tr-TR" sz="2000" b="1" dirty="0" smtClean="0"/>
              <a:t>KAYA PINAR CAD.</a:t>
            </a:r>
          </a:p>
          <a:p>
            <a:pPr marL="514350" indent="-514350" algn="just" eaLnBrk="1" hangingPunct="1">
              <a:buFont typeface="+mj-lt"/>
              <a:buAutoNum type="arabicPeriod"/>
            </a:pPr>
            <a:r>
              <a:rPr lang="tr-TR" altLang="tr-TR" sz="2000" b="1" dirty="0" smtClean="0"/>
              <a:t>RCS SİTESİ</a:t>
            </a:r>
          </a:p>
          <a:p>
            <a:pPr marL="514350" indent="-514350" algn="just" eaLnBrk="1" hangingPunct="1">
              <a:buFont typeface="+mj-lt"/>
              <a:buAutoNum type="arabicPeriod"/>
            </a:pPr>
            <a:r>
              <a:rPr lang="tr-TR" altLang="tr-TR" sz="2000" b="1" dirty="0" smtClean="0"/>
              <a:t>KAYAPINAR CAD.KVŞ</a:t>
            </a:r>
          </a:p>
          <a:p>
            <a:pPr marL="514350" indent="-514350" algn="just" eaLnBrk="1" hangingPunct="1">
              <a:buFont typeface="+mj-lt"/>
              <a:buAutoNum type="arabicPeriod"/>
            </a:pPr>
            <a:r>
              <a:rPr lang="tr-TR" altLang="tr-TR" sz="2000" b="1" dirty="0" smtClean="0"/>
              <a:t>MUSA ANTER CAD.</a:t>
            </a:r>
          </a:p>
          <a:p>
            <a:pPr marL="514350" indent="-514350" algn="just" eaLnBrk="1" hangingPunct="1">
              <a:buFont typeface="+mj-lt"/>
              <a:buAutoNum type="arabicPeriod"/>
            </a:pPr>
            <a:r>
              <a:rPr lang="tr-TR" altLang="tr-TR" sz="2000" b="1" dirty="0" smtClean="0"/>
              <a:t>KENT MARKET</a:t>
            </a:r>
          </a:p>
          <a:p>
            <a:pPr marL="514350" indent="-514350" algn="just" eaLnBrk="1" hangingPunct="1">
              <a:buFont typeface="+mj-lt"/>
              <a:buAutoNum type="arabicPeriod"/>
            </a:pPr>
            <a:endParaRPr lang="tr-TR" altLang="tr-TR" sz="2000" b="1" dirty="0"/>
          </a:p>
          <a:p>
            <a:pPr marL="514350" indent="-514350" algn="just" eaLnBrk="1" hangingPunct="1">
              <a:buFont typeface="+mj-lt"/>
              <a:buAutoNum type="arabicPeriod"/>
            </a:pPr>
            <a:endParaRPr lang="tr-TR" altLang="tr-TR" sz="2000" b="1" dirty="0" smtClean="0"/>
          </a:p>
          <a:p>
            <a:pPr marL="514350" indent="-514350" algn="just" eaLnBrk="1" hangingPunct="1">
              <a:buFont typeface="+mj-lt"/>
              <a:buAutoNum type="arabicPeriod"/>
            </a:pPr>
            <a:endParaRPr lang="tr-TR" altLang="tr-TR" sz="2000" b="1" dirty="0"/>
          </a:p>
          <a:p>
            <a:pPr marL="514350" indent="-514350" algn="just" eaLnBrk="1" hangingPunct="1">
              <a:buFont typeface="+mj-lt"/>
              <a:buAutoNum type="arabicPeriod"/>
            </a:pPr>
            <a:endParaRPr lang="tr-TR" altLang="tr-TR" sz="2000" b="1" dirty="0" smtClean="0"/>
          </a:p>
          <a:p>
            <a:pPr marL="514350" indent="-514350" algn="just" eaLnBrk="1" hangingPunct="1">
              <a:buFont typeface="+mj-lt"/>
              <a:buAutoNum type="arabicPeriod"/>
            </a:pPr>
            <a:r>
              <a:rPr lang="tr-TR" altLang="tr-TR" sz="2000" b="1" dirty="0" smtClean="0"/>
              <a:t>ŞOK MARKET </a:t>
            </a:r>
          </a:p>
          <a:p>
            <a:pPr marL="514350" indent="-514350" algn="just" eaLnBrk="1" hangingPunct="1">
              <a:buFont typeface="+mj-lt"/>
              <a:buAutoNum type="arabicPeriod"/>
            </a:pPr>
            <a:r>
              <a:rPr lang="tr-TR" altLang="tr-TR" sz="2000" b="1" dirty="0" smtClean="0"/>
              <a:t>AYŞENUR Z. CAD.</a:t>
            </a:r>
          </a:p>
          <a:p>
            <a:pPr marL="514350" indent="-514350" algn="just" eaLnBrk="1" hangingPunct="1">
              <a:buFont typeface="+mj-lt"/>
              <a:buAutoNum type="arabicPeriod"/>
            </a:pPr>
            <a:r>
              <a:rPr lang="tr-TR" altLang="tr-TR" sz="2000" b="1" dirty="0" smtClean="0"/>
              <a:t>KAPLAN CİTY</a:t>
            </a:r>
          </a:p>
          <a:p>
            <a:pPr marL="514350" indent="-514350" algn="just" eaLnBrk="1" hangingPunct="1">
              <a:buFont typeface="+mj-lt"/>
              <a:buAutoNum type="arabicPeriod"/>
            </a:pPr>
            <a:r>
              <a:rPr lang="tr-TR" altLang="tr-TR" sz="2000" b="1" dirty="0" smtClean="0"/>
              <a:t>ESKİ SON DURAK</a:t>
            </a:r>
          </a:p>
          <a:p>
            <a:pPr marL="514350" indent="-514350" algn="just" eaLnBrk="1" hangingPunct="1">
              <a:buFont typeface="+mj-lt"/>
              <a:buAutoNum type="arabicPeriod"/>
            </a:pPr>
            <a:r>
              <a:rPr lang="tr-TR" altLang="tr-TR" sz="2000" b="1" dirty="0" smtClean="0"/>
              <a:t>CEYLANAVM (AKŞAM)</a:t>
            </a:r>
          </a:p>
          <a:p>
            <a:pPr marL="514350" indent="-514350" eaLnBrk="1" hangingPunct="1">
              <a:buFont typeface="+mj-lt"/>
              <a:buAutoNum type="arabicPeriod"/>
            </a:pPr>
            <a:endParaRPr lang="tr-TR" altLang="tr-TR" sz="2000" b="1" dirty="0" smtClean="0"/>
          </a:p>
        </p:txBody>
      </p:sp>
      <p:sp>
        <p:nvSpPr>
          <p:cNvPr id="5124" name="WordArt 4"/>
          <p:cNvSpPr>
            <a:spLocks noChangeArrowheads="1" noChangeShapeType="1" noTextEdit="1"/>
          </p:cNvSpPr>
          <p:nvPr/>
        </p:nvSpPr>
        <p:spPr bwMode="auto">
          <a:xfrm>
            <a:off x="107504" y="2636912"/>
            <a:ext cx="1944216" cy="3672408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tr-TR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 Black" panose="020B0A04020102020204" pitchFamily="34" charset="0"/>
              </a:rPr>
              <a:t>22</a:t>
            </a:r>
            <a:endParaRPr lang="tr-TR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latin typeface="Arial Black" panose="020B0A04020102020204" pitchFamily="34" charset="0"/>
            </a:endParaRPr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447" y="5000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09712" y="5000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4438" y="1000108"/>
            <a:ext cx="6429375" cy="2212868"/>
          </a:xfrm>
        </p:spPr>
        <p:txBody>
          <a:bodyPr/>
          <a:lstStyle/>
          <a:p>
            <a:pPr eaLnBrk="1" hangingPunct="1"/>
            <a:r>
              <a:rPr lang="tr-TR" altLang="tr-TR" sz="5500" b="1" dirty="0" smtClean="0"/>
              <a:t>DİCLE</a:t>
            </a:r>
            <a:r>
              <a:rPr lang="tr-TR" altLang="tr-TR" sz="5500" dirty="0" smtClean="0"/>
              <a:t> </a:t>
            </a:r>
            <a:r>
              <a:rPr lang="tr-TR" altLang="tr-TR" sz="5500" b="1" dirty="0" smtClean="0"/>
              <a:t>ÜNİVERSİTESİ</a:t>
            </a:r>
            <a:r>
              <a:rPr lang="tr-TR" altLang="tr-TR" sz="5500" dirty="0" smtClean="0"/>
              <a:t> </a:t>
            </a:r>
            <a:r>
              <a:rPr lang="tr-TR" altLang="tr-TR" sz="5500" b="1" dirty="0" smtClean="0"/>
              <a:t>REKTÖRLÜK  </a:t>
            </a:r>
            <a:r>
              <a:rPr lang="tr-TR" altLang="tr-TR" sz="4800" b="1" dirty="0" smtClean="0"/>
              <a:t>S.EYYÜBİ BULVARI</a:t>
            </a:r>
            <a:r>
              <a:rPr lang="tr-TR" altLang="tr-TR" sz="5600" dirty="0" smtClean="0"/>
              <a:t/>
            </a:r>
            <a:br>
              <a:rPr lang="tr-TR" altLang="tr-TR" sz="5600" dirty="0" smtClean="0"/>
            </a:br>
            <a:endParaRPr lang="tr-TR" altLang="tr-TR" sz="5600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83768" y="3573016"/>
            <a:ext cx="6660232" cy="3284984"/>
          </a:xfrm>
        </p:spPr>
        <p:txBody>
          <a:bodyPr numCol="2"/>
          <a:lstStyle/>
          <a:p>
            <a:pPr marL="514350" indent="-514350" algn="l" eaLnBrk="1" hangingPunct="1">
              <a:buAutoNum type="arabicPeriod"/>
            </a:pPr>
            <a:r>
              <a:rPr lang="tr-TR" altLang="tr-TR" sz="2000" b="1" dirty="0" smtClean="0"/>
              <a:t>MASTFORŞ KVŞ</a:t>
            </a:r>
          </a:p>
          <a:p>
            <a:pPr marL="514350" indent="-514350" algn="l" eaLnBrk="1" hangingPunct="1">
              <a:buAutoNum type="arabicPeriod"/>
            </a:pPr>
            <a:r>
              <a:rPr lang="tr-TR" altLang="tr-TR" sz="2000" b="1" dirty="0" smtClean="0"/>
              <a:t>AY YAPI</a:t>
            </a:r>
          </a:p>
          <a:p>
            <a:pPr marL="514350" indent="-514350" algn="l" eaLnBrk="1" hangingPunct="1">
              <a:buAutoNum type="arabicPeriod"/>
            </a:pPr>
            <a:r>
              <a:rPr lang="tr-TR" altLang="tr-TR" sz="2000" b="1" dirty="0" smtClean="0"/>
              <a:t>S.EYYÜBİ KVŞ</a:t>
            </a:r>
          </a:p>
          <a:p>
            <a:pPr marL="514350" indent="-514350" algn="l" eaLnBrk="1" hangingPunct="1">
              <a:buAutoNum type="arabicPeriod"/>
            </a:pPr>
            <a:r>
              <a:rPr lang="tr-TR" altLang="tr-TR" sz="2000" b="1" dirty="0" smtClean="0"/>
              <a:t>ÇEYSA PREMİYUM</a:t>
            </a:r>
          </a:p>
          <a:p>
            <a:pPr marL="514350" indent="-514350" algn="l" eaLnBrk="1" hangingPunct="1">
              <a:buAutoNum type="arabicPeriod"/>
            </a:pPr>
            <a:r>
              <a:rPr lang="tr-TR" altLang="tr-TR" sz="2000" b="1" dirty="0" smtClean="0"/>
              <a:t>75.YOL KAVŞAĞI</a:t>
            </a:r>
          </a:p>
          <a:p>
            <a:pPr marL="514350" indent="-514350" algn="l" eaLnBrk="1" hangingPunct="1">
              <a:buAutoNum type="arabicPeriod"/>
            </a:pPr>
            <a:r>
              <a:rPr lang="tr-TR" altLang="tr-TR" sz="2000" b="1" dirty="0" smtClean="0"/>
              <a:t>ŞABAN USTA DURAK</a:t>
            </a:r>
          </a:p>
          <a:p>
            <a:pPr marL="514350" indent="-514350" algn="l" eaLnBrk="1" hangingPunct="1">
              <a:buAutoNum type="arabicPeriod"/>
            </a:pPr>
            <a:endParaRPr lang="tr-TR" altLang="tr-TR" sz="2000" b="1" dirty="0"/>
          </a:p>
          <a:p>
            <a:pPr marL="514350" indent="-514350" algn="l" eaLnBrk="1" hangingPunct="1">
              <a:buAutoNum type="arabicPeriod"/>
            </a:pPr>
            <a:endParaRPr lang="tr-TR" altLang="tr-TR" sz="2000" b="1" dirty="0" smtClean="0"/>
          </a:p>
          <a:p>
            <a:pPr marL="514350" indent="-514350" algn="l" eaLnBrk="1" hangingPunct="1">
              <a:buAutoNum type="arabicPeriod"/>
            </a:pPr>
            <a:r>
              <a:rPr lang="tr-TR" altLang="tr-TR" sz="2000" b="1" dirty="0" smtClean="0"/>
              <a:t>Y.GÜNEY KAVŞAĞI</a:t>
            </a:r>
          </a:p>
          <a:p>
            <a:pPr marL="514350" indent="-514350" algn="l" eaLnBrk="1" hangingPunct="1">
              <a:buAutoNum type="arabicPeriod"/>
            </a:pPr>
            <a:r>
              <a:rPr lang="tr-TR" altLang="tr-TR" sz="2000" b="1" dirty="0" smtClean="0"/>
              <a:t>FARUK MARKET</a:t>
            </a:r>
          </a:p>
          <a:p>
            <a:pPr marL="514350" indent="-514350" algn="l" eaLnBrk="1" hangingPunct="1">
              <a:buAutoNum type="arabicPeriod"/>
            </a:pPr>
            <a:r>
              <a:rPr lang="tr-TR" altLang="tr-TR" sz="2000" b="1" dirty="0" smtClean="0"/>
              <a:t>YENİYOL KAVŞAĞI</a:t>
            </a:r>
          </a:p>
          <a:p>
            <a:pPr marL="514350" indent="-514350" algn="l" eaLnBrk="1" hangingPunct="1">
              <a:buAutoNum type="arabicPeriod"/>
            </a:pPr>
            <a:r>
              <a:rPr lang="tr-TR" altLang="tr-TR" sz="2000" b="1" dirty="0" smtClean="0"/>
              <a:t>POLAT KVŞ</a:t>
            </a:r>
          </a:p>
          <a:p>
            <a:pPr marL="514350" indent="-514350" algn="l" eaLnBrk="1" hangingPunct="1">
              <a:buAutoNum type="arabicPeriod"/>
            </a:pPr>
            <a:r>
              <a:rPr lang="tr-TR" altLang="tr-TR" sz="2000" b="1" dirty="0" smtClean="0"/>
              <a:t>KANTAR</a:t>
            </a:r>
          </a:p>
          <a:p>
            <a:pPr marL="514350" indent="-514350" algn="l" eaLnBrk="1" hangingPunct="1">
              <a:buAutoNum type="arabicPeriod"/>
            </a:pPr>
            <a:r>
              <a:rPr lang="tr-TR" altLang="tr-TR" sz="2000" b="1" dirty="0" smtClean="0"/>
              <a:t>POLİS LOJMANLARI</a:t>
            </a:r>
          </a:p>
          <a:p>
            <a:pPr algn="l" eaLnBrk="1" hangingPunct="1"/>
            <a:endParaRPr lang="tr-TR" altLang="tr-TR" sz="2800" b="1" dirty="0" smtClean="0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323850" y="5445125"/>
            <a:ext cx="1008063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tr-TR" altLang="tr-TR" sz="2400" b="1">
              <a:solidFill>
                <a:schemeClr val="tx2"/>
              </a:solidFill>
            </a:endParaRPr>
          </a:p>
        </p:txBody>
      </p:sp>
      <p:sp>
        <p:nvSpPr>
          <p:cNvPr id="6149" name="WordArt 5"/>
          <p:cNvSpPr>
            <a:spLocks noChangeArrowheads="1" noChangeShapeType="1" noTextEdit="1"/>
          </p:cNvSpPr>
          <p:nvPr/>
        </p:nvSpPr>
        <p:spPr bwMode="auto">
          <a:xfrm>
            <a:off x="323962" y="3212975"/>
            <a:ext cx="2015902" cy="319278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 Black"/>
              </a:rPr>
              <a:t>23</a:t>
            </a:r>
            <a:endParaRPr lang="tr-TR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latin typeface="Arial Black"/>
            </a:endParaRP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447" y="5000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8841" y="5000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28750" y="928669"/>
            <a:ext cx="6357938" cy="2212299"/>
          </a:xfrm>
        </p:spPr>
        <p:txBody>
          <a:bodyPr/>
          <a:lstStyle/>
          <a:p>
            <a:pPr eaLnBrk="1" hangingPunct="1"/>
            <a:r>
              <a:rPr lang="tr-TR" altLang="tr-TR" sz="5500" b="1" dirty="0" smtClean="0"/>
              <a:t>DİCLE</a:t>
            </a:r>
            <a:r>
              <a:rPr lang="tr-TR" altLang="tr-TR" sz="5500" dirty="0" smtClean="0"/>
              <a:t> </a:t>
            </a:r>
            <a:r>
              <a:rPr lang="tr-TR" altLang="tr-TR" sz="5500" b="1" dirty="0" smtClean="0"/>
              <a:t>ÜNİVERSİTESİ</a:t>
            </a:r>
            <a:r>
              <a:rPr lang="tr-TR" altLang="tr-TR" sz="5500" dirty="0" smtClean="0"/>
              <a:t> </a:t>
            </a:r>
            <a:r>
              <a:rPr lang="tr-TR" altLang="tr-TR" sz="5500" b="1" dirty="0" smtClean="0"/>
              <a:t>REKTÖRLÜK</a:t>
            </a:r>
            <a:r>
              <a:rPr lang="tr-TR" altLang="tr-TR" sz="5600" dirty="0" smtClean="0"/>
              <a:t/>
            </a:r>
            <a:br>
              <a:rPr lang="tr-TR" altLang="tr-TR" sz="5600" dirty="0" smtClean="0"/>
            </a:br>
            <a:r>
              <a:rPr lang="tr-TR" altLang="tr-TR" sz="5600" dirty="0" smtClean="0"/>
              <a:t>  </a:t>
            </a:r>
            <a:r>
              <a:rPr lang="tr-TR" altLang="tr-TR" sz="4800" b="1" dirty="0" smtClean="0"/>
              <a:t>TALAYTEPE</a:t>
            </a:r>
            <a:br>
              <a:rPr lang="tr-TR" altLang="tr-TR" sz="4800" b="1" dirty="0" smtClean="0"/>
            </a:br>
            <a:r>
              <a:rPr lang="tr-TR" altLang="tr-TR" sz="4800" b="1" dirty="0"/>
              <a:t> </a:t>
            </a:r>
            <a:r>
              <a:rPr lang="tr-TR" altLang="tr-TR" sz="4800" b="1" dirty="0" smtClean="0"/>
              <a:t>          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91880" y="3569574"/>
            <a:ext cx="5576286" cy="3288426"/>
          </a:xfrm>
        </p:spPr>
        <p:txBody>
          <a:bodyPr numCol="2"/>
          <a:lstStyle/>
          <a:p>
            <a:pPr marL="342900" indent="-342900" algn="l" eaLnBrk="1" hangingPunct="1">
              <a:buFont typeface="+mj-lt"/>
              <a:buAutoNum type="arabicPeriod"/>
              <a:defRPr/>
            </a:pPr>
            <a:r>
              <a:rPr lang="tr-TR" sz="1600" b="1" dirty="0" smtClean="0"/>
              <a:t>HALK AVM.</a:t>
            </a:r>
          </a:p>
          <a:p>
            <a:pPr marL="342900" indent="-342900" algn="l" eaLnBrk="1" hangingPunct="1">
              <a:buFont typeface="+mj-lt"/>
              <a:buAutoNum type="arabicPeriod"/>
              <a:defRPr/>
            </a:pPr>
            <a:r>
              <a:rPr lang="tr-TR" sz="1600" b="1" dirty="0" smtClean="0"/>
              <a:t>ÇARKANAT</a:t>
            </a:r>
          </a:p>
          <a:p>
            <a:pPr marL="342900" indent="-342900" algn="l" eaLnBrk="1" hangingPunct="1">
              <a:buFont typeface="+mj-lt"/>
              <a:buAutoNum type="arabicPeriod"/>
              <a:defRPr/>
            </a:pPr>
            <a:r>
              <a:rPr lang="tr-TR" sz="1600" b="1" dirty="0" smtClean="0"/>
              <a:t>KARAYIL İNŞ.</a:t>
            </a:r>
          </a:p>
          <a:p>
            <a:pPr marL="342900" indent="-342900" algn="l" eaLnBrk="1" hangingPunct="1">
              <a:buFont typeface="+mj-lt"/>
              <a:buAutoNum type="arabicPeriod"/>
              <a:defRPr/>
            </a:pPr>
            <a:r>
              <a:rPr lang="tr-TR" sz="1600" b="1" dirty="0" smtClean="0"/>
              <a:t>HAYATKENT 3</a:t>
            </a:r>
          </a:p>
          <a:p>
            <a:pPr marL="342900" indent="-342900" algn="l" eaLnBrk="1" hangingPunct="1">
              <a:buFont typeface="+mj-lt"/>
              <a:buAutoNum type="arabicPeriod"/>
              <a:defRPr/>
            </a:pPr>
            <a:r>
              <a:rPr lang="tr-TR" sz="1600" b="1" dirty="0" smtClean="0"/>
              <a:t>NAZIM HİKMET CAD.</a:t>
            </a:r>
          </a:p>
          <a:p>
            <a:pPr marL="342900" indent="-342900" algn="l" eaLnBrk="1" hangingPunct="1">
              <a:buFont typeface="+mj-lt"/>
              <a:buAutoNum type="arabicPeriod"/>
              <a:defRPr/>
            </a:pPr>
            <a:r>
              <a:rPr lang="tr-TR" sz="1600" b="1" dirty="0" smtClean="0"/>
              <a:t>BAVER YAPI</a:t>
            </a:r>
          </a:p>
          <a:p>
            <a:pPr marL="342900" indent="-342900" algn="l" eaLnBrk="1" hangingPunct="1">
              <a:buFont typeface="+mj-lt"/>
              <a:buAutoNum type="arabicPeriod"/>
              <a:defRPr/>
            </a:pPr>
            <a:r>
              <a:rPr lang="tr-TR" sz="1600" b="1" dirty="0" smtClean="0"/>
              <a:t>AZER YAPI</a:t>
            </a:r>
          </a:p>
          <a:p>
            <a:pPr marL="342900" indent="-342900" algn="l" eaLnBrk="1" hangingPunct="1">
              <a:buFont typeface="+mj-lt"/>
              <a:buAutoNum type="arabicPeriod"/>
              <a:defRPr/>
            </a:pPr>
            <a:r>
              <a:rPr lang="tr-TR" sz="1600" b="1" dirty="0" smtClean="0"/>
              <a:t>BP PETROL</a:t>
            </a:r>
          </a:p>
          <a:p>
            <a:pPr marL="342900" indent="-342900" algn="l" eaLnBrk="1" hangingPunct="1">
              <a:buFont typeface="+mj-lt"/>
              <a:buAutoNum type="arabicPeriod"/>
              <a:defRPr/>
            </a:pPr>
            <a:r>
              <a:rPr lang="tr-TR" sz="1600" b="1" dirty="0" smtClean="0"/>
              <a:t>TÜRKCEL GLOBAL</a:t>
            </a:r>
          </a:p>
          <a:p>
            <a:pPr algn="l" eaLnBrk="1" hangingPunct="1">
              <a:defRPr/>
            </a:pPr>
            <a:endParaRPr lang="tr-TR" sz="2800" b="1" dirty="0" smtClean="0"/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23850" y="5445125"/>
            <a:ext cx="1008063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tr-TR" altLang="tr-TR" sz="2400" b="1">
              <a:solidFill>
                <a:schemeClr val="tx2"/>
              </a:solidFill>
            </a:endParaRPr>
          </a:p>
        </p:txBody>
      </p:sp>
      <p:sp>
        <p:nvSpPr>
          <p:cNvPr id="20485" name="WordArt 5"/>
          <p:cNvSpPr>
            <a:spLocks noChangeArrowheads="1" noChangeShapeType="1" noTextEdit="1"/>
          </p:cNvSpPr>
          <p:nvPr/>
        </p:nvSpPr>
        <p:spPr bwMode="auto">
          <a:xfrm>
            <a:off x="312626" y="2857495"/>
            <a:ext cx="2099134" cy="366784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 Black"/>
              </a:rPr>
              <a:t>24</a:t>
            </a:r>
            <a:endParaRPr lang="tr-TR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latin typeface="Arial Black"/>
            </a:endParaRP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447" y="5000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0312" y="5000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9006708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28750" y="500063"/>
            <a:ext cx="6215063" cy="1992312"/>
          </a:xfrm>
        </p:spPr>
        <p:txBody>
          <a:bodyPr/>
          <a:lstStyle/>
          <a:p>
            <a:pPr eaLnBrk="1" hangingPunct="1"/>
            <a:r>
              <a:rPr lang="tr-TR" altLang="tr-TR" sz="6000" b="1" dirty="0" smtClean="0"/>
              <a:t>DİCLE</a:t>
            </a:r>
            <a:r>
              <a:rPr lang="tr-TR" altLang="tr-TR" sz="6000" dirty="0" smtClean="0"/>
              <a:t> </a:t>
            </a:r>
            <a:r>
              <a:rPr lang="tr-TR" altLang="tr-TR" sz="6000" b="1" dirty="0" smtClean="0"/>
              <a:t>ÜNİVERSİTESİ</a:t>
            </a:r>
            <a:r>
              <a:rPr lang="tr-TR" altLang="tr-TR" sz="6000" dirty="0" smtClean="0"/>
              <a:t/>
            </a:r>
            <a:br>
              <a:rPr lang="tr-TR" altLang="tr-TR" sz="6000" dirty="0" smtClean="0"/>
            </a:br>
            <a:r>
              <a:rPr lang="tr-TR" altLang="tr-TR" sz="6000" dirty="0" smtClean="0"/>
              <a:t>1.KISIM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5750" y="2932112"/>
            <a:ext cx="8462714" cy="3305200"/>
          </a:xfrm>
        </p:spPr>
        <p:txBody>
          <a:bodyPr numCol="2"/>
          <a:lstStyle/>
          <a:p>
            <a:pPr algn="l" eaLnBrk="1" hangingPunct="1">
              <a:defRPr/>
            </a:pPr>
            <a:endParaRPr lang="tr-TR" altLang="tr-TR" sz="1600" b="1" dirty="0" smtClean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r>
              <a:rPr lang="tr-TR" altLang="tr-TR" sz="2000" b="1" dirty="0" smtClean="0"/>
              <a:t>500 EVLER </a:t>
            </a:r>
          </a:p>
          <a:p>
            <a:pPr marL="457200" indent="-457200" algn="l" eaLnBrk="1" hangingPunct="1">
              <a:buFont typeface="+mj-lt"/>
              <a:buAutoNum type="arabicPeriod"/>
              <a:defRPr/>
            </a:pPr>
            <a:r>
              <a:rPr lang="tr-TR" altLang="tr-TR" sz="2000" b="1" dirty="0" smtClean="0"/>
              <a:t>GÖKKUŞAĞI</a:t>
            </a:r>
          </a:p>
          <a:p>
            <a:pPr marL="457200" indent="-457200" algn="l" eaLnBrk="1" hangingPunct="1">
              <a:buFont typeface="+mj-lt"/>
              <a:buAutoNum type="arabicPeriod"/>
              <a:defRPr/>
            </a:pPr>
            <a:r>
              <a:rPr lang="tr-TR" altLang="tr-TR" sz="2000" b="1" dirty="0" smtClean="0"/>
              <a:t>ŞATOPARK</a:t>
            </a:r>
          </a:p>
          <a:p>
            <a:pPr marL="457200" indent="-457200" algn="l" eaLnBrk="1" hangingPunct="1">
              <a:buFont typeface="+mj-lt"/>
              <a:buAutoNum type="arabicPeriod"/>
              <a:defRPr/>
            </a:pPr>
            <a:r>
              <a:rPr lang="tr-TR" altLang="tr-TR" sz="2000" b="1" dirty="0"/>
              <a:t>BAYINDIRLIK-HATBOYU</a:t>
            </a:r>
          </a:p>
          <a:p>
            <a:pPr marL="457200" indent="-457200" algn="l" eaLnBrk="1" hangingPunct="1">
              <a:buFont typeface="+mj-lt"/>
              <a:buAutoNum type="arabicPeriod"/>
              <a:defRPr/>
            </a:pPr>
            <a:r>
              <a:rPr lang="tr-TR" altLang="tr-TR" sz="2000" b="1" dirty="0"/>
              <a:t>İSTASYON-OFİS</a:t>
            </a:r>
          </a:p>
          <a:p>
            <a:pPr marL="457200" indent="-457200" algn="l" eaLnBrk="1" hangingPunct="1">
              <a:buFont typeface="+mj-lt"/>
              <a:buAutoNum type="arabicPeriod"/>
              <a:defRPr/>
            </a:pPr>
            <a:r>
              <a:rPr lang="tr-TR" altLang="tr-TR" sz="2000" b="1" dirty="0"/>
              <a:t>ALAY- </a:t>
            </a:r>
            <a:r>
              <a:rPr lang="tr-TR" altLang="tr-TR" sz="2000" b="1" dirty="0" smtClean="0"/>
              <a:t>KURUÇEŞME</a:t>
            </a:r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 smtClean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 smtClean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 smtClean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 smtClean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 smtClean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 smtClean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 smtClean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 smtClean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 smtClean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 smtClean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 smtClean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 smtClean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 smtClean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 smtClean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r>
              <a:rPr lang="tr-TR" altLang="tr-TR" sz="2000" b="1" dirty="0" smtClean="0"/>
              <a:t>ŞEHİTLİK</a:t>
            </a:r>
          </a:p>
          <a:p>
            <a:pPr marL="457200" indent="-457200" algn="l" eaLnBrk="1" hangingPunct="1">
              <a:buFont typeface="+mj-lt"/>
              <a:buAutoNum type="arabicPeriod"/>
              <a:defRPr/>
            </a:pPr>
            <a:r>
              <a:rPr lang="tr-TR" altLang="tr-TR" sz="2000" b="1" dirty="0" smtClean="0"/>
              <a:t>TOPLUKONUT</a:t>
            </a:r>
            <a:endParaRPr lang="tr-TR" altLang="tr-TR" sz="2000" b="1" dirty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r>
              <a:rPr lang="tr-TR" altLang="tr-TR" sz="2000" b="1" dirty="0" smtClean="0"/>
              <a:t>ZÜMRÜTKENT</a:t>
            </a:r>
          </a:p>
          <a:p>
            <a:pPr marL="457200" indent="-457200" algn="l" eaLnBrk="1" hangingPunct="1">
              <a:buFont typeface="+mj-lt"/>
              <a:buAutoNum type="arabicPeriod"/>
              <a:defRPr/>
            </a:pPr>
            <a:r>
              <a:rPr lang="tr-TR" altLang="tr-TR" sz="2000" b="1" dirty="0" smtClean="0"/>
              <a:t>BAĞLAR (YARIM)</a:t>
            </a:r>
          </a:p>
          <a:p>
            <a:pPr marL="457200" indent="-457200" algn="l" eaLnBrk="1" hangingPunct="1">
              <a:buFont typeface="+mj-lt"/>
              <a:buAutoNum type="arabicPeriod"/>
              <a:defRPr/>
            </a:pPr>
            <a:r>
              <a:rPr lang="tr-TR" altLang="tr-TR" sz="2000" b="1" dirty="0" smtClean="0"/>
              <a:t>DÖNÜMLÜ (YARIM)</a:t>
            </a:r>
          </a:p>
          <a:p>
            <a:pPr marL="457200" indent="-457200" algn="l" eaLnBrk="1" hangingPunct="1">
              <a:buFont typeface="+mj-lt"/>
              <a:buAutoNum type="arabicPeriod"/>
              <a:defRPr/>
            </a:pPr>
            <a:r>
              <a:rPr lang="tr-TR" altLang="tr-TR" sz="2000" b="1" dirty="0" smtClean="0">
                <a:solidFill>
                  <a:srgbClr val="FF0000"/>
                </a:solidFill>
              </a:rPr>
              <a:t>OĞLAKLI</a:t>
            </a:r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 smtClean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 smtClean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 smtClean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 smtClean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 smtClean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 smtClean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 smtClean="0"/>
          </a:p>
          <a:p>
            <a:pPr algn="l" eaLnBrk="1" hangingPunct="1">
              <a:defRPr/>
            </a:pPr>
            <a:endParaRPr lang="tr-TR" altLang="tr-TR" sz="2000" b="1" dirty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 smtClean="0"/>
          </a:p>
          <a:p>
            <a:pPr algn="l" eaLnBrk="1" hangingPunct="1">
              <a:defRPr/>
            </a:pPr>
            <a:endParaRPr lang="tr-TR" altLang="tr-TR" sz="2000" b="1" dirty="0" smtClean="0"/>
          </a:p>
          <a:p>
            <a:pPr algn="l" eaLnBrk="1" hangingPunct="1">
              <a:defRPr/>
            </a:pPr>
            <a:endParaRPr lang="tr-TR" altLang="tr-TR" sz="2800" b="1" dirty="0" smtClean="0"/>
          </a:p>
          <a:p>
            <a:pPr algn="l" eaLnBrk="1" hangingPunct="1">
              <a:defRPr/>
            </a:pPr>
            <a:endParaRPr lang="tr-TR" altLang="tr-TR" sz="2800" b="1" dirty="0" smtClean="0"/>
          </a:p>
          <a:p>
            <a:pPr algn="l" eaLnBrk="1" hangingPunct="1">
              <a:defRPr/>
            </a:pPr>
            <a:endParaRPr lang="tr-TR" altLang="tr-TR" sz="2800" b="1" dirty="0" smtClean="0"/>
          </a:p>
          <a:p>
            <a:pPr algn="l" eaLnBrk="1" hangingPunct="1">
              <a:defRPr/>
            </a:pPr>
            <a:endParaRPr lang="tr-TR" altLang="tr-TR" sz="2800" b="1" dirty="0" smtClean="0"/>
          </a:p>
          <a:p>
            <a:pPr algn="l" eaLnBrk="1" hangingPunct="1">
              <a:defRPr/>
            </a:pPr>
            <a:endParaRPr lang="tr-TR" altLang="tr-TR" sz="2800" b="1" dirty="0" smtClean="0"/>
          </a:p>
          <a:p>
            <a:pPr algn="l" eaLnBrk="1" hangingPunct="1">
              <a:defRPr/>
            </a:pPr>
            <a:endParaRPr lang="tr-TR" altLang="tr-TR" sz="2800" b="1" dirty="0" smtClean="0"/>
          </a:p>
          <a:p>
            <a:pPr algn="l" eaLnBrk="1" hangingPunct="1">
              <a:defRPr/>
            </a:pPr>
            <a:endParaRPr lang="tr-TR" altLang="tr-TR" sz="2800" b="1" dirty="0" smtClean="0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323850" y="5445125"/>
            <a:ext cx="1008063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tr-TR" altLang="tr-TR" sz="2400" b="1">
              <a:solidFill>
                <a:schemeClr val="tx2"/>
              </a:solidFill>
            </a:endParaRPr>
          </a:p>
        </p:txBody>
      </p:sp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285750" y="2286000"/>
            <a:ext cx="2928938" cy="4286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tr-TR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latin typeface="Arial Black" panose="020B0A04020102020204" pitchFamily="34" charset="0"/>
            </a:endParaRP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447" y="5000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1212" y="5000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93335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28750" y="500063"/>
            <a:ext cx="6215063" cy="1992312"/>
          </a:xfrm>
        </p:spPr>
        <p:txBody>
          <a:bodyPr/>
          <a:lstStyle/>
          <a:p>
            <a:pPr eaLnBrk="1" hangingPunct="1"/>
            <a:r>
              <a:rPr lang="tr-TR" altLang="tr-TR" sz="6000" b="1" dirty="0" smtClean="0"/>
              <a:t>DİCLE</a:t>
            </a:r>
            <a:r>
              <a:rPr lang="tr-TR" altLang="tr-TR" sz="6000" dirty="0" smtClean="0"/>
              <a:t> </a:t>
            </a:r>
            <a:r>
              <a:rPr lang="tr-TR" altLang="tr-TR" sz="6000" b="1" dirty="0" smtClean="0"/>
              <a:t>ÜNİVERSİTESİ</a:t>
            </a:r>
            <a:r>
              <a:rPr lang="tr-TR" altLang="tr-TR" sz="6000" dirty="0" smtClean="0"/>
              <a:t/>
            </a:r>
            <a:br>
              <a:rPr lang="tr-TR" altLang="tr-TR" sz="6000" dirty="0" smtClean="0"/>
            </a:br>
            <a:r>
              <a:rPr lang="tr-TR" altLang="tr-TR" sz="6000" dirty="0" smtClean="0"/>
              <a:t>2.KISIM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5750" y="3068960"/>
            <a:ext cx="8501064" cy="3744416"/>
          </a:xfrm>
        </p:spPr>
        <p:txBody>
          <a:bodyPr numCol="2"/>
          <a:lstStyle/>
          <a:p>
            <a:pPr algn="l" eaLnBrk="1" hangingPunct="1">
              <a:defRPr/>
            </a:pPr>
            <a:endParaRPr lang="tr-TR" altLang="tr-TR" sz="1600" b="1" dirty="0" smtClean="0"/>
          </a:p>
          <a:p>
            <a:pPr algn="l" eaLnBrk="1" hangingPunct="1">
              <a:defRPr/>
            </a:pPr>
            <a:r>
              <a:rPr lang="tr-TR" altLang="tr-TR" sz="1600" b="1" dirty="0" smtClean="0"/>
              <a:t> </a:t>
            </a:r>
          </a:p>
          <a:p>
            <a:pPr algn="l" eaLnBrk="1" hangingPunct="1">
              <a:defRPr/>
            </a:pPr>
            <a:r>
              <a:rPr lang="tr-TR" altLang="tr-TR" sz="2000" b="1" dirty="0" smtClean="0"/>
              <a:t>13. METROPOL-HAYATKENT</a:t>
            </a:r>
          </a:p>
          <a:p>
            <a:pPr algn="l" eaLnBrk="1" hangingPunct="1">
              <a:defRPr/>
            </a:pPr>
            <a:r>
              <a:rPr lang="tr-TR" altLang="tr-TR" sz="2000" b="1" dirty="0" smtClean="0"/>
              <a:t>14. ÜÇ KUYULAR</a:t>
            </a:r>
          </a:p>
          <a:p>
            <a:pPr algn="l" eaLnBrk="1" hangingPunct="1">
              <a:defRPr/>
            </a:pPr>
            <a:r>
              <a:rPr lang="tr-TR" altLang="tr-TR" sz="2000" b="1" dirty="0" smtClean="0"/>
              <a:t>15. DİCLEKENT</a:t>
            </a:r>
            <a:endParaRPr lang="tr-TR" altLang="tr-TR" sz="2000" b="1" dirty="0"/>
          </a:p>
          <a:p>
            <a:pPr algn="l" eaLnBrk="1" hangingPunct="1">
              <a:defRPr/>
            </a:pPr>
            <a:r>
              <a:rPr lang="tr-TR" altLang="tr-TR" sz="2000" b="1" dirty="0" smtClean="0"/>
              <a:t>16. YENİYOL-HUZUREVLERİ</a:t>
            </a:r>
            <a:endParaRPr lang="tr-TR" altLang="tr-TR" sz="2000" b="1" dirty="0"/>
          </a:p>
          <a:p>
            <a:pPr algn="l" eaLnBrk="1" hangingPunct="1">
              <a:defRPr/>
            </a:pPr>
            <a:r>
              <a:rPr lang="tr-TR" altLang="tr-TR" sz="2000" b="1" dirty="0" smtClean="0"/>
              <a:t>17. MEMURSEN</a:t>
            </a:r>
            <a:endParaRPr lang="tr-TR" altLang="tr-TR" sz="2000" b="1" dirty="0"/>
          </a:p>
          <a:p>
            <a:pPr algn="l" eaLnBrk="1" hangingPunct="1">
              <a:defRPr/>
            </a:pPr>
            <a:r>
              <a:rPr lang="tr-TR" altLang="tr-TR" sz="2000" b="1" dirty="0" smtClean="0"/>
              <a:t>18. 75</a:t>
            </a:r>
            <a:r>
              <a:rPr lang="tr-TR" altLang="tr-TR" sz="2000" b="1" dirty="0"/>
              <a:t>. </a:t>
            </a:r>
            <a:r>
              <a:rPr lang="tr-TR" altLang="tr-TR" sz="2000" b="1" dirty="0" smtClean="0"/>
              <a:t>YOL</a:t>
            </a:r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 smtClean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 smtClean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 smtClean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 smtClean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 smtClean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 smtClean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/>
          </a:p>
          <a:p>
            <a:pPr algn="l" eaLnBrk="1" hangingPunct="1">
              <a:defRPr/>
            </a:pPr>
            <a:r>
              <a:rPr lang="tr-TR" altLang="tr-TR" sz="2000" b="1" dirty="0"/>
              <a:t> </a:t>
            </a:r>
            <a:endParaRPr lang="tr-TR" altLang="tr-TR" sz="2000" b="1" dirty="0" smtClean="0"/>
          </a:p>
          <a:p>
            <a:pPr algn="l" eaLnBrk="1" hangingPunct="1">
              <a:defRPr/>
            </a:pPr>
            <a:endParaRPr lang="tr-TR" altLang="tr-TR" sz="2000" b="1" dirty="0"/>
          </a:p>
          <a:p>
            <a:pPr algn="l" eaLnBrk="1" hangingPunct="1">
              <a:defRPr/>
            </a:pPr>
            <a:r>
              <a:rPr lang="tr-TR" altLang="tr-TR" sz="2000" b="1" dirty="0" smtClean="0"/>
              <a:t>19. METROPOL-5</a:t>
            </a:r>
          </a:p>
          <a:p>
            <a:pPr algn="l" eaLnBrk="1" hangingPunct="1">
              <a:defRPr/>
            </a:pPr>
            <a:r>
              <a:rPr lang="tr-TR" altLang="tr-TR" sz="2000" b="1" dirty="0" smtClean="0"/>
              <a:t>20. YENİ </a:t>
            </a:r>
            <a:r>
              <a:rPr lang="tr-TR" altLang="tr-TR" sz="2000" b="1" dirty="0"/>
              <a:t>STADYUM</a:t>
            </a:r>
          </a:p>
          <a:p>
            <a:pPr algn="l" eaLnBrk="1" hangingPunct="1">
              <a:defRPr/>
            </a:pPr>
            <a:r>
              <a:rPr lang="tr-TR" altLang="tr-TR" sz="2000" b="1" dirty="0" smtClean="0"/>
              <a:t>21. TEKEL</a:t>
            </a:r>
          </a:p>
          <a:p>
            <a:pPr algn="l" eaLnBrk="1" hangingPunct="1">
              <a:defRPr/>
            </a:pPr>
            <a:r>
              <a:rPr lang="tr-TR" altLang="tr-TR" sz="2000" b="1" dirty="0" smtClean="0"/>
              <a:t>22. GAZİLER</a:t>
            </a:r>
          </a:p>
          <a:p>
            <a:pPr algn="l" eaLnBrk="1" hangingPunct="1">
              <a:defRPr/>
            </a:pPr>
            <a:r>
              <a:rPr lang="tr-TR" altLang="tr-TR" sz="2000" b="1" dirty="0" smtClean="0"/>
              <a:t>23. S.EYYÜBİ </a:t>
            </a:r>
            <a:r>
              <a:rPr lang="tr-TR" altLang="tr-TR" sz="2000" b="1" dirty="0"/>
              <a:t>BULVARI(YARIM</a:t>
            </a:r>
            <a:r>
              <a:rPr lang="tr-TR" altLang="tr-TR" sz="2000" b="1" dirty="0" smtClean="0"/>
              <a:t>)</a:t>
            </a:r>
          </a:p>
          <a:p>
            <a:pPr algn="l" eaLnBrk="1" hangingPunct="1">
              <a:defRPr/>
            </a:pPr>
            <a:r>
              <a:rPr lang="tr-TR" altLang="tr-TR" sz="2000" b="1" dirty="0" smtClean="0"/>
              <a:t>24. TALAYTEPE </a:t>
            </a:r>
            <a:r>
              <a:rPr lang="tr-TR" altLang="tr-TR" sz="2000" b="1" dirty="0"/>
              <a:t>(YARIM)</a:t>
            </a:r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/>
          </a:p>
          <a:p>
            <a:pPr marL="457200" indent="-457200" algn="l" eaLnBrk="1" hangingPunct="1">
              <a:buFont typeface="+mj-lt"/>
              <a:buAutoNum type="arabicPeriod"/>
              <a:defRPr/>
            </a:pPr>
            <a:endParaRPr lang="tr-TR" altLang="tr-TR" sz="2000" b="1" dirty="0" smtClean="0"/>
          </a:p>
          <a:p>
            <a:pPr algn="l" eaLnBrk="1" hangingPunct="1">
              <a:defRPr/>
            </a:pPr>
            <a:endParaRPr lang="tr-TR" altLang="tr-TR" sz="2000" b="1" dirty="0" smtClean="0"/>
          </a:p>
          <a:p>
            <a:pPr algn="l" eaLnBrk="1" hangingPunct="1">
              <a:defRPr/>
            </a:pPr>
            <a:endParaRPr lang="tr-TR" altLang="tr-TR" sz="2800" b="1" dirty="0" smtClean="0"/>
          </a:p>
          <a:p>
            <a:pPr algn="l" eaLnBrk="1" hangingPunct="1">
              <a:defRPr/>
            </a:pPr>
            <a:endParaRPr lang="tr-TR" altLang="tr-TR" sz="2800" b="1" dirty="0" smtClean="0"/>
          </a:p>
          <a:p>
            <a:pPr algn="l" eaLnBrk="1" hangingPunct="1">
              <a:defRPr/>
            </a:pPr>
            <a:endParaRPr lang="tr-TR" altLang="tr-TR" sz="2800" b="1" dirty="0" smtClean="0"/>
          </a:p>
          <a:p>
            <a:pPr algn="l" eaLnBrk="1" hangingPunct="1">
              <a:defRPr/>
            </a:pPr>
            <a:endParaRPr lang="tr-TR" altLang="tr-TR" sz="2800" b="1" dirty="0" smtClean="0"/>
          </a:p>
          <a:p>
            <a:pPr algn="l" eaLnBrk="1" hangingPunct="1">
              <a:defRPr/>
            </a:pPr>
            <a:endParaRPr lang="tr-TR" altLang="tr-TR" sz="2800" b="1" dirty="0" smtClean="0"/>
          </a:p>
          <a:p>
            <a:pPr algn="l" eaLnBrk="1" hangingPunct="1">
              <a:defRPr/>
            </a:pPr>
            <a:endParaRPr lang="tr-TR" altLang="tr-TR" sz="2800" b="1" dirty="0" smtClean="0"/>
          </a:p>
          <a:p>
            <a:pPr algn="l" eaLnBrk="1" hangingPunct="1">
              <a:defRPr/>
            </a:pPr>
            <a:endParaRPr lang="tr-TR" altLang="tr-TR" sz="2800" b="1" dirty="0" smtClean="0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323850" y="5445125"/>
            <a:ext cx="1008063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tr-TR" altLang="tr-TR" sz="2400" b="1">
              <a:solidFill>
                <a:schemeClr val="tx2"/>
              </a:solidFill>
            </a:endParaRPr>
          </a:p>
        </p:txBody>
      </p:sp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285750" y="2286000"/>
            <a:ext cx="2928938" cy="4286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tr-TR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latin typeface="Arial Black" panose="020B0A04020102020204" pitchFamily="34" charset="0"/>
            </a:endParaRP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447" y="5000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1212" y="5000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011842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85875" y="404813"/>
            <a:ext cx="6500813" cy="1881187"/>
          </a:xfrm>
        </p:spPr>
        <p:txBody>
          <a:bodyPr/>
          <a:lstStyle/>
          <a:p>
            <a:pPr eaLnBrk="1" hangingPunct="1"/>
            <a:r>
              <a:rPr lang="tr-TR" altLang="tr-TR" sz="5500" b="1" dirty="0" smtClean="0"/>
              <a:t>DİCLE ÜNİVERSİTESİ</a:t>
            </a:r>
            <a:br>
              <a:rPr lang="tr-TR" altLang="tr-TR" sz="5500" b="1" dirty="0" smtClean="0"/>
            </a:br>
            <a:r>
              <a:rPr lang="tr-TR" altLang="tr-TR" sz="3500" b="1" dirty="0" smtClean="0"/>
              <a:t>TEMİZLİK SERVİSİ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99792" y="2780928"/>
            <a:ext cx="6264696" cy="4077072"/>
          </a:xfrm>
        </p:spPr>
        <p:txBody>
          <a:bodyPr numCol="2"/>
          <a:lstStyle/>
          <a:p>
            <a:pPr eaLnBrk="1" hangingPunct="1"/>
            <a:r>
              <a:rPr lang="tr-TR" altLang="tr-TR" sz="3500" b="1" dirty="0" smtClean="0"/>
              <a:t> 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SAYIN SİTESİ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CENGİZLER CAD.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CEZAEVİ ÜST KÖŞE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C.EVİ ALT KÖŞE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POLİS OKULU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EMEK CADDESİ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ORYIL KAVŞAĞI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SAĞLIK OCAĞI CAD.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BAĞLAR 4 YOL</a:t>
            </a:r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7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7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7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7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FATİH/GÖÇMENLER CAD.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İSTASYON PERON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CEMİL OĞLU CAD.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ALİPINAR KÖPRÜSÜ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ESKİ EĞİTİM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ETBALIK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ŞEHİTLİK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ESKİ HAL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DAĞKAPI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323850" y="5445125"/>
            <a:ext cx="1008063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tr-TR" altLang="tr-TR" sz="2400" b="1">
              <a:solidFill>
                <a:schemeClr val="tx2"/>
              </a:solidFill>
            </a:endParaRPr>
          </a:p>
        </p:txBody>
      </p:sp>
      <p:sp>
        <p:nvSpPr>
          <p:cNvPr id="2055" name="WordArt 5"/>
          <p:cNvSpPr>
            <a:spLocks noChangeArrowheads="1" noChangeShapeType="1" noTextEdit="1"/>
          </p:cNvSpPr>
          <p:nvPr/>
        </p:nvSpPr>
        <p:spPr bwMode="auto">
          <a:xfrm>
            <a:off x="285721" y="2928934"/>
            <a:ext cx="2071701" cy="3643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 Black"/>
              </a:rPr>
              <a:t>1</a:t>
            </a: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1417" y="6524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847" y="6524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40115053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85875" y="404813"/>
            <a:ext cx="6500813" cy="1881187"/>
          </a:xfrm>
        </p:spPr>
        <p:txBody>
          <a:bodyPr/>
          <a:lstStyle/>
          <a:p>
            <a:pPr eaLnBrk="1" hangingPunct="1"/>
            <a:r>
              <a:rPr lang="tr-TR" altLang="tr-TR" sz="5500" b="1" dirty="0" smtClean="0"/>
              <a:t>DİCLE ÜNİVERSİTESİ</a:t>
            </a:r>
            <a:br>
              <a:rPr lang="tr-TR" altLang="tr-TR" sz="5500" b="1" dirty="0" smtClean="0"/>
            </a:br>
            <a:r>
              <a:rPr lang="tr-TR" altLang="tr-TR" sz="3500" b="1" dirty="0" smtClean="0"/>
              <a:t>TEMİZLİK SERVİSİ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99792" y="2780928"/>
            <a:ext cx="6264696" cy="4077072"/>
          </a:xfrm>
        </p:spPr>
        <p:txBody>
          <a:bodyPr numCol="2"/>
          <a:lstStyle/>
          <a:p>
            <a:pPr eaLnBrk="1" hangingPunct="1"/>
            <a:r>
              <a:rPr lang="tr-TR" altLang="tr-TR" sz="3500" b="1" dirty="0" smtClean="0"/>
              <a:t> 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3 KUYULAR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MEMURSEN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MEDYA KAVŞAĞI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S.EYYÜBİ BULVARI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POLATEVLER KAVŞ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GAZİLER KAVŞAĞI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ÇEŞME DURAĞI</a:t>
            </a:r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7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7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7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7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7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7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CEYLAN AVM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RAPSODİ MOBİLYA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MEGA CENTER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TESİSLER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 NİNOVA AVM 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 SEYRANTEPE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 3 YOL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323850" y="5445125"/>
            <a:ext cx="1008063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tr-TR" altLang="tr-TR" sz="2400" b="1">
              <a:solidFill>
                <a:schemeClr val="tx2"/>
              </a:solidFill>
            </a:endParaRPr>
          </a:p>
        </p:txBody>
      </p:sp>
      <p:sp>
        <p:nvSpPr>
          <p:cNvPr id="2055" name="WordArt 5"/>
          <p:cNvSpPr>
            <a:spLocks noChangeArrowheads="1" noChangeShapeType="1" noTextEdit="1"/>
          </p:cNvSpPr>
          <p:nvPr/>
        </p:nvSpPr>
        <p:spPr bwMode="auto">
          <a:xfrm>
            <a:off x="285721" y="2928934"/>
            <a:ext cx="2071701" cy="3643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 Black"/>
              </a:rPr>
              <a:t>2</a:t>
            </a:r>
            <a:endParaRPr lang="tr-TR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latin typeface="Arial Black"/>
            </a:endParaRP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1417" y="6524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847" y="6524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60321886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85875" y="404813"/>
            <a:ext cx="6500813" cy="1881187"/>
          </a:xfrm>
        </p:spPr>
        <p:txBody>
          <a:bodyPr/>
          <a:lstStyle/>
          <a:p>
            <a:pPr eaLnBrk="1" hangingPunct="1"/>
            <a:r>
              <a:rPr lang="tr-TR" altLang="tr-TR" sz="5500" b="1" dirty="0" smtClean="0"/>
              <a:t>DİCLE ÜNİVERSİTESİ</a:t>
            </a:r>
            <a:r>
              <a:rPr lang="tr-TR" altLang="tr-TR" sz="5600" b="1" dirty="0" smtClean="0"/>
              <a:t> </a:t>
            </a:r>
            <a:r>
              <a:rPr lang="tr-TR" altLang="tr-TR" sz="3500" b="1" dirty="0" smtClean="0"/>
              <a:t>GÜVENLİK SERVİSİ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00364" y="3284984"/>
            <a:ext cx="5257800" cy="2952328"/>
          </a:xfrm>
        </p:spPr>
        <p:txBody>
          <a:bodyPr numCol="2"/>
          <a:lstStyle/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600" b="1" dirty="0"/>
              <a:t>TOPLUKONUT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600" b="1" dirty="0"/>
              <a:t>3 KUYULAR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600" b="1" dirty="0"/>
              <a:t>DİCLEKENT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600" b="1" dirty="0"/>
              <a:t>YENİYOL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600" b="1" dirty="0"/>
              <a:t>POLAT KAVŞAĞI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600" b="1" dirty="0"/>
              <a:t>MUSA ANTER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600" b="1" dirty="0"/>
              <a:t>GAZİLER</a:t>
            </a:r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600" b="1" dirty="0"/>
          </a:p>
          <a:p>
            <a:pPr algn="l" eaLnBrk="1" hangingPunct="1"/>
            <a:endParaRPr lang="tr-TR" altLang="tr-TR" sz="1600" b="1" dirty="0"/>
          </a:p>
          <a:p>
            <a:pPr marL="342900" indent="-342900" algn="l" eaLnBrk="1" hangingPunct="1">
              <a:buAutoNum type="arabicPeriod" startAt="8"/>
            </a:pPr>
            <a:r>
              <a:rPr lang="tr-TR" altLang="tr-TR" sz="1600" b="1" dirty="0"/>
              <a:t>500 EVLER</a:t>
            </a:r>
          </a:p>
          <a:p>
            <a:pPr marL="342900" indent="-342900" algn="l" eaLnBrk="1" hangingPunct="1">
              <a:buAutoNum type="arabicPeriod" startAt="8"/>
            </a:pPr>
            <a:r>
              <a:rPr lang="tr-TR" altLang="tr-TR" sz="1600" b="1" dirty="0"/>
              <a:t>GÖKKUŞAĞI</a:t>
            </a:r>
          </a:p>
          <a:p>
            <a:pPr marL="342900" indent="-342900" algn="l" eaLnBrk="1" hangingPunct="1">
              <a:buAutoNum type="arabicPeriod" startAt="8"/>
            </a:pPr>
            <a:r>
              <a:rPr lang="tr-TR" altLang="tr-TR" sz="1600" b="1" dirty="0"/>
              <a:t>H.ALANI KAVŞAĞI</a:t>
            </a:r>
          </a:p>
          <a:p>
            <a:pPr marL="342900" indent="-342900" algn="l" eaLnBrk="1" hangingPunct="1">
              <a:buAutoNum type="arabicPeriod" startAt="8"/>
            </a:pPr>
            <a:r>
              <a:rPr lang="tr-TR" altLang="tr-TR" sz="1600" b="1" dirty="0"/>
              <a:t>TOPTANCILAR</a:t>
            </a:r>
          </a:p>
          <a:p>
            <a:pPr marL="342900" indent="-342900" algn="l" eaLnBrk="1" hangingPunct="1">
              <a:buAutoNum type="arabicPeriod" startAt="8"/>
            </a:pPr>
            <a:r>
              <a:rPr lang="tr-TR" altLang="tr-TR" sz="1600" b="1" dirty="0"/>
              <a:t>BAĞLAR 4 YOL</a:t>
            </a:r>
          </a:p>
          <a:p>
            <a:pPr marL="342900" indent="-342900" algn="l" eaLnBrk="1" hangingPunct="1">
              <a:buAutoNum type="arabicPeriod" startAt="8"/>
            </a:pPr>
            <a:r>
              <a:rPr lang="tr-TR" altLang="tr-TR" sz="1600" b="1" dirty="0"/>
              <a:t>İLÇE GARAJI</a:t>
            </a:r>
          </a:p>
          <a:p>
            <a:pPr algn="l" eaLnBrk="1" hangingPunct="1"/>
            <a:endParaRPr lang="tr-TR" altLang="tr-TR" sz="1700" b="1" dirty="0" smtClean="0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323850" y="5445125"/>
            <a:ext cx="1008063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tr-TR" altLang="tr-TR" sz="2400" b="1">
              <a:solidFill>
                <a:schemeClr val="tx2"/>
              </a:solidFill>
            </a:endParaRPr>
          </a:p>
        </p:txBody>
      </p:sp>
      <p:sp>
        <p:nvSpPr>
          <p:cNvPr id="2055" name="WordArt 5"/>
          <p:cNvSpPr>
            <a:spLocks noChangeArrowheads="1" noChangeShapeType="1" noTextEdit="1"/>
          </p:cNvSpPr>
          <p:nvPr/>
        </p:nvSpPr>
        <p:spPr bwMode="auto">
          <a:xfrm>
            <a:off x="285721" y="2928934"/>
            <a:ext cx="2071701" cy="3643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 Black"/>
              </a:rPr>
              <a:t>1</a:t>
            </a: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1417" y="6524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847" y="6524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004994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750" y="500042"/>
            <a:ext cx="6429375" cy="1785958"/>
          </a:xfrm>
        </p:spPr>
        <p:txBody>
          <a:bodyPr/>
          <a:lstStyle/>
          <a:p>
            <a:pPr eaLnBrk="1" hangingPunct="1"/>
            <a:r>
              <a:rPr lang="tr-TR" altLang="tr-TR" sz="6000" dirty="0" smtClean="0"/>
              <a:t/>
            </a:r>
            <a:br>
              <a:rPr lang="tr-TR" altLang="tr-TR" sz="6000" dirty="0" smtClean="0"/>
            </a:br>
            <a:r>
              <a:rPr lang="tr-TR" altLang="tr-TR" sz="5500" b="1" dirty="0" smtClean="0"/>
              <a:t>DİCLE</a:t>
            </a:r>
            <a:r>
              <a:rPr lang="tr-TR" altLang="tr-TR" sz="5500" dirty="0" smtClean="0"/>
              <a:t> </a:t>
            </a:r>
            <a:r>
              <a:rPr lang="tr-TR" altLang="tr-TR" sz="5500" b="1" dirty="0" smtClean="0"/>
              <a:t>ÜNİVERSİTESİ</a:t>
            </a:r>
            <a:r>
              <a:rPr lang="tr-TR" altLang="tr-TR" sz="5500" dirty="0" smtClean="0"/>
              <a:t> </a:t>
            </a:r>
            <a:r>
              <a:rPr lang="tr-TR" altLang="tr-TR" sz="5500" b="1" dirty="0" smtClean="0"/>
              <a:t>REKTÖRLÜK</a:t>
            </a:r>
            <a:r>
              <a:rPr lang="tr-TR" altLang="tr-TR" sz="6000" b="1" dirty="0" smtClean="0"/>
              <a:t/>
            </a:r>
            <a:br>
              <a:rPr lang="tr-TR" altLang="tr-TR" sz="6000" b="1" dirty="0" smtClean="0"/>
            </a:br>
            <a:r>
              <a:rPr lang="tr-TR" altLang="tr-TR" sz="6000" b="1" dirty="0" smtClean="0"/>
              <a:t>         ŞATOPARK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 flipH="1">
            <a:off x="2627783" y="3140968"/>
            <a:ext cx="7056784" cy="3960440"/>
          </a:xfrm>
        </p:spPr>
        <p:txBody>
          <a:bodyPr numCol="2"/>
          <a:lstStyle/>
          <a:p>
            <a:pPr eaLnBrk="1" hangingPunct="1">
              <a:buFontTx/>
              <a:buNone/>
              <a:defRPr/>
            </a:pPr>
            <a:r>
              <a:rPr lang="tr-TR" sz="4100" b="1" dirty="0" smtClean="0"/>
              <a:t>	</a:t>
            </a:r>
            <a:endParaRPr lang="tr-TR" sz="4000" b="1" dirty="0" smtClean="0"/>
          </a:p>
          <a:p>
            <a:pPr marL="457200" indent="-457200" eaLnBrk="1" hangingPunct="1">
              <a:buAutoNum type="arabicPeriod"/>
              <a:defRPr/>
            </a:pPr>
            <a:r>
              <a:rPr lang="tr-TR" sz="1800" b="1" dirty="0" smtClean="0"/>
              <a:t>YENİ HAL 2. CADDE</a:t>
            </a:r>
          </a:p>
          <a:p>
            <a:pPr marL="457200" indent="-457200" eaLnBrk="1" hangingPunct="1">
              <a:buAutoNum type="arabicPeriod"/>
              <a:defRPr/>
            </a:pPr>
            <a:r>
              <a:rPr lang="tr-TR" sz="1800" b="1" dirty="0" smtClean="0"/>
              <a:t>BEST FIRIN</a:t>
            </a:r>
          </a:p>
          <a:p>
            <a:pPr marL="457200" indent="-457200" eaLnBrk="1" hangingPunct="1">
              <a:buAutoNum type="arabicPeriod"/>
              <a:defRPr/>
            </a:pPr>
            <a:r>
              <a:rPr lang="tr-TR" sz="1800" b="1" dirty="0" smtClean="0"/>
              <a:t>ŞOK MARKET</a:t>
            </a:r>
          </a:p>
          <a:p>
            <a:pPr marL="457200" indent="-457200" eaLnBrk="1" hangingPunct="1">
              <a:buAutoNum type="arabicPeriod"/>
              <a:defRPr/>
            </a:pPr>
            <a:r>
              <a:rPr lang="tr-TR" sz="1800" b="1" dirty="0" smtClean="0"/>
              <a:t>ÖZKAYA ELEKTRİK</a:t>
            </a:r>
          </a:p>
          <a:p>
            <a:pPr marL="457200" indent="-457200" eaLnBrk="1" hangingPunct="1">
              <a:buAutoNum type="arabicPeriod"/>
              <a:defRPr/>
            </a:pPr>
            <a:r>
              <a:rPr lang="tr-TR" sz="1800" b="1" dirty="0" smtClean="0"/>
              <a:t>ŞATO PARK</a:t>
            </a:r>
          </a:p>
          <a:p>
            <a:pPr marL="457200" indent="-457200" eaLnBrk="1" hangingPunct="1">
              <a:buAutoNum type="arabicPeriod"/>
              <a:defRPr/>
            </a:pPr>
            <a:r>
              <a:rPr lang="tr-TR" sz="1800" b="1" dirty="0" smtClean="0"/>
              <a:t>ORHAN DOĞAN CAD.</a:t>
            </a:r>
          </a:p>
          <a:p>
            <a:pPr marL="457200" indent="-457200" eaLnBrk="1" hangingPunct="1">
              <a:buAutoNum type="arabicPeriod"/>
              <a:defRPr/>
            </a:pPr>
            <a:r>
              <a:rPr lang="tr-TR" sz="1800" b="1" dirty="0" smtClean="0"/>
              <a:t>ÇEVLİK CADESİ</a:t>
            </a:r>
          </a:p>
          <a:p>
            <a:pPr marL="457200" indent="-457200" eaLnBrk="1" hangingPunct="1">
              <a:buAutoNum type="arabicPeriod"/>
              <a:defRPr/>
            </a:pPr>
            <a:endParaRPr lang="tr-TR" sz="1800" b="1" dirty="0" smtClean="0"/>
          </a:p>
          <a:p>
            <a:pPr marL="457200" indent="-457200" eaLnBrk="1" hangingPunct="1">
              <a:buAutoNum type="arabicPeriod"/>
              <a:defRPr/>
            </a:pPr>
            <a:endParaRPr lang="tr-TR" sz="1800" b="1" dirty="0" smtClean="0"/>
          </a:p>
          <a:p>
            <a:pPr marL="457200" indent="-457200" eaLnBrk="1" hangingPunct="1">
              <a:buAutoNum type="arabicPeriod"/>
              <a:defRPr/>
            </a:pPr>
            <a:endParaRPr lang="tr-TR" sz="1800" b="1" dirty="0"/>
          </a:p>
          <a:p>
            <a:pPr marL="457200" indent="-457200" eaLnBrk="1" hangingPunct="1">
              <a:buAutoNum type="arabicPeriod"/>
              <a:defRPr/>
            </a:pPr>
            <a:endParaRPr lang="tr-TR" sz="1800" b="1" dirty="0" smtClean="0"/>
          </a:p>
          <a:p>
            <a:pPr marL="457200" indent="-457200" eaLnBrk="1" hangingPunct="1">
              <a:buAutoNum type="arabicPeriod"/>
              <a:defRPr/>
            </a:pPr>
            <a:r>
              <a:rPr lang="tr-TR" sz="1800" b="1" dirty="0" smtClean="0"/>
              <a:t>YENİ HAL KAVŞAĞI</a:t>
            </a:r>
          </a:p>
          <a:p>
            <a:pPr marL="457200" indent="-457200" eaLnBrk="1" hangingPunct="1">
              <a:buAutoNum type="arabicPeriod"/>
              <a:defRPr/>
            </a:pPr>
            <a:r>
              <a:rPr lang="tr-TR" sz="1800" b="1" dirty="0" smtClean="0"/>
              <a:t>YENİ HAL CADDESİ</a:t>
            </a:r>
            <a:endParaRPr lang="tr-TR" sz="1800" b="1" dirty="0"/>
          </a:p>
          <a:p>
            <a:pPr marL="457200" indent="-457200" eaLnBrk="1" hangingPunct="1">
              <a:buAutoNum type="arabicPeriod"/>
              <a:defRPr/>
            </a:pPr>
            <a:r>
              <a:rPr lang="tr-TR" sz="1800" b="1" dirty="0" smtClean="0"/>
              <a:t>A. AZRA EVLER</a:t>
            </a:r>
          </a:p>
          <a:p>
            <a:pPr marL="457200" indent="-457200" eaLnBrk="1" hangingPunct="1">
              <a:buAutoNum type="arabicPeriod"/>
              <a:defRPr/>
            </a:pPr>
            <a:r>
              <a:rPr lang="tr-TR" sz="1800" b="1" dirty="0" smtClean="0"/>
              <a:t>TOPTANCILAR </a:t>
            </a:r>
          </a:p>
          <a:p>
            <a:pPr marL="457200" indent="-457200" eaLnBrk="1" hangingPunct="1">
              <a:buAutoNum type="arabicPeriod"/>
              <a:defRPr/>
            </a:pPr>
            <a:r>
              <a:rPr lang="tr-TR" sz="1800" b="1" dirty="0" smtClean="0"/>
              <a:t>TOPTANCILAR KVŞ.</a:t>
            </a:r>
          </a:p>
          <a:p>
            <a:pPr marL="457200" indent="-457200" eaLnBrk="1" hangingPunct="1">
              <a:buAutoNum type="arabicPeriod"/>
              <a:defRPr/>
            </a:pPr>
            <a:r>
              <a:rPr lang="tr-TR" sz="1800" b="1" dirty="0" smtClean="0"/>
              <a:t>KARACADAĞ CAD.</a:t>
            </a:r>
          </a:p>
        </p:txBody>
      </p:sp>
      <p:sp>
        <p:nvSpPr>
          <p:cNvPr id="13316" name="WordArt 5"/>
          <p:cNvSpPr>
            <a:spLocks noChangeArrowheads="1" noChangeShapeType="1" noTextEdit="1"/>
          </p:cNvSpPr>
          <p:nvPr/>
        </p:nvSpPr>
        <p:spPr bwMode="auto">
          <a:xfrm>
            <a:off x="395536" y="2786059"/>
            <a:ext cx="2016224" cy="3667278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tr-TR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 Black" panose="020B0A04020102020204" pitchFamily="34" charset="0"/>
              </a:rPr>
              <a:t>3</a:t>
            </a:r>
            <a:endParaRPr lang="tr-TR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latin typeface="Arial Black" panose="020B0A04020102020204" pitchFamily="34" charset="0"/>
            </a:endParaRPr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65729" y="6524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847" y="6524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420931929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85875" y="404813"/>
            <a:ext cx="6500813" cy="1881187"/>
          </a:xfrm>
        </p:spPr>
        <p:txBody>
          <a:bodyPr/>
          <a:lstStyle/>
          <a:p>
            <a:pPr eaLnBrk="1" hangingPunct="1"/>
            <a:r>
              <a:rPr lang="tr-TR" altLang="tr-TR" sz="5500" b="1" dirty="0" smtClean="0"/>
              <a:t>DİCLE ÜNİVERSİTESİ</a:t>
            </a:r>
            <a:r>
              <a:rPr lang="tr-TR" altLang="tr-TR" sz="5600" b="1" dirty="0" smtClean="0"/>
              <a:t> </a:t>
            </a:r>
            <a:r>
              <a:rPr lang="tr-TR" altLang="tr-TR" sz="3500" b="1" dirty="0" smtClean="0"/>
              <a:t>GÜVENLİK SERVİSİ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00364" y="2643182"/>
            <a:ext cx="5257800" cy="4214818"/>
          </a:xfrm>
        </p:spPr>
        <p:txBody>
          <a:bodyPr numCol="2"/>
          <a:lstStyle/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500" b="1" dirty="0" smtClean="0"/>
              <a:t>KÖRHAT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500" b="1" dirty="0" smtClean="0"/>
              <a:t>İSTASYON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500" b="1" dirty="0" smtClean="0"/>
              <a:t>BAĞLAR 4 YOL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500" b="1" dirty="0" smtClean="0"/>
              <a:t>SAĞLIK OCAĞI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500" b="1" dirty="0" smtClean="0"/>
              <a:t>KOŞUYOLU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500" b="1" dirty="0" smtClean="0"/>
              <a:t>HATBOYU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500" b="1" dirty="0" smtClean="0"/>
              <a:t>POLİS OKULU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500" b="1" dirty="0" smtClean="0"/>
              <a:t>ÖZLEM 2000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500" b="1" dirty="0" smtClean="0"/>
              <a:t>C.EVİ ÜST KÖŞE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500" b="1" dirty="0" smtClean="0"/>
              <a:t>TOPTANCILAR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500" b="1" dirty="0" smtClean="0"/>
              <a:t>H.ALANI KAVŞAĞI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500" b="1" dirty="0" smtClean="0"/>
              <a:t>NEVRUZ PARK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500" b="1" dirty="0" smtClean="0"/>
              <a:t>F.MUAYENE İST.</a:t>
            </a:r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5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5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500" b="1" dirty="0" smtClean="0"/>
              <a:t>500 EVLER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500" b="1" dirty="0" smtClean="0"/>
              <a:t>TESİSLER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500" b="1" dirty="0" smtClean="0"/>
              <a:t>NİNOVA AVM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500" b="1" dirty="0" smtClean="0"/>
              <a:t>SEYRANTEPE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500" b="1" dirty="0" smtClean="0"/>
              <a:t>İPLİK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500" b="1" dirty="0" smtClean="0"/>
              <a:t>3 KUYULAR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500" b="1" dirty="0" smtClean="0"/>
              <a:t>ARAŞTIRMA HST.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500" b="1" dirty="0" smtClean="0"/>
              <a:t>METROPOL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500" b="1" dirty="0" smtClean="0"/>
              <a:t>DİCLEKENT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500" b="1" dirty="0" smtClean="0"/>
              <a:t>BAYINDIRLIK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500" b="1" dirty="0" smtClean="0"/>
              <a:t>BATIKENT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500" b="1" dirty="0" smtClean="0"/>
              <a:t>DAĞKAPI</a:t>
            </a:r>
          </a:p>
          <a:p>
            <a:pPr algn="l" eaLnBrk="1" hangingPunct="1"/>
            <a:endParaRPr lang="tr-TR" altLang="tr-TR" sz="1700" b="1" dirty="0" smtClean="0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323850" y="5445125"/>
            <a:ext cx="1008063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tr-TR" altLang="tr-TR" sz="2400" b="1">
              <a:solidFill>
                <a:schemeClr val="tx2"/>
              </a:solidFill>
            </a:endParaRPr>
          </a:p>
        </p:txBody>
      </p:sp>
      <p:sp>
        <p:nvSpPr>
          <p:cNvPr id="2055" name="WordArt 5"/>
          <p:cNvSpPr>
            <a:spLocks noChangeArrowheads="1" noChangeShapeType="1" noTextEdit="1"/>
          </p:cNvSpPr>
          <p:nvPr/>
        </p:nvSpPr>
        <p:spPr bwMode="auto">
          <a:xfrm>
            <a:off x="285721" y="2928934"/>
            <a:ext cx="2071701" cy="3643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 Black"/>
              </a:rPr>
              <a:t>2</a:t>
            </a: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1417" y="6524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847" y="6524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89186023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85875" y="404813"/>
            <a:ext cx="6500813" cy="1881187"/>
          </a:xfrm>
        </p:spPr>
        <p:txBody>
          <a:bodyPr/>
          <a:lstStyle/>
          <a:p>
            <a:pPr eaLnBrk="1" hangingPunct="1"/>
            <a:r>
              <a:rPr lang="tr-TR" altLang="tr-TR" sz="5500" b="1" dirty="0" smtClean="0"/>
              <a:t>DİCLE ÜNİVERSİTESİ</a:t>
            </a:r>
            <a:r>
              <a:rPr lang="tr-TR" altLang="tr-TR" sz="5600" b="1" dirty="0" smtClean="0"/>
              <a:t> </a:t>
            </a:r>
            <a:r>
              <a:rPr lang="tr-TR" altLang="tr-TR" sz="3500" b="1" dirty="0" smtClean="0"/>
              <a:t>GÜVENLİK SERVİSİ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00364" y="2643182"/>
            <a:ext cx="5257800" cy="4214818"/>
          </a:xfrm>
        </p:spPr>
        <p:txBody>
          <a:bodyPr numCol="2"/>
          <a:lstStyle/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DAĞKAPI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OFİS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AYHAN DURAĞI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ALİPINAR 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BAĞLAR 4 YOL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HATBOYU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ÖZLEM 2000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İSKANEVLERİ</a:t>
            </a:r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7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7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7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7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7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TOPTANCILAR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H.ALANI KAVŞAĞI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500 EVLER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GAZİLER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POLAT KAVŞAĞI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DİCLEKENT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3 KUYULAR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700" b="1" dirty="0" smtClean="0"/>
              <a:t>SEYRANTEPE</a:t>
            </a:r>
          </a:p>
          <a:p>
            <a:pPr algn="l" eaLnBrk="1" hangingPunct="1"/>
            <a:endParaRPr lang="tr-TR" altLang="tr-TR" sz="1700" b="1" dirty="0" smtClean="0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323850" y="5445125"/>
            <a:ext cx="1008063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tr-TR" altLang="tr-TR" sz="2400" b="1">
              <a:solidFill>
                <a:schemeClr val="tx2"/>
              </a:solidFill>
            </a:endParaRPr>
          </a:p>
        </p:txBody>
      </p:sp>
      <p:sp>
        <p:nvSpPr>
          <p:cNvPr id="2055" name="WordArt 5"/>
          <p:cNvSpPr>
            <a:spLocks noChangeArrowheads="1" noChangeShapeType="1" noTextEdit="1"/>
          </p:cNvSpPr>
          <p:nvPr/>
        </p:nvSpPr>
        <p:spPr bwMode="auto">
          <a:xfrm>
            <a:off x="285721" y="2928934"/>
            <a:ext cx="2071701" cy="3643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 Black"/>
              </a:rPr>
              <a:t>3</a:t>
            </a:r>
            <a:endParaRPr lang="tr-TR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latin typeface="Arial Black"/>
            </a:endParaRP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1417" y="6524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847" y="6524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30492180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85875" y="404813"/>
            <a:ext cx="6500813" cy="1881187"/>
          </a:xfrm>
        </p:spPr>
        <p:txBody>
          <a:bodyPr/>
          <a:lstStyle/>
          <a:p>
            <a:pPr eaLnBrk="1" hangingPunct="1"/>
            <a:r>
              <a:rPr lang="tr-TR" altLang="tr-TR" sz="5500" b="1" dirty="0" smtClean="0"/>
              <a:t>DİCLE ÜNİVERSİTESİ</a:t>
            </a:r>
            <a:r>
              <a:rPr lang="tr-TR" altLang="tr-TR" sz="5600" b="1" dirty="0" smtClean="0"/>
              <a:t> </a:t>
            </a:r>
            <a:r>
              <a:rPr lang="tr-TR" altLang="tr-TR" sz="3500" b="1" dirty="0" smtClean="0"/>
              <a:t>GÜVENLİK SERVİSİ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00364" y="2643182"/>
            <a:ext cx="5257800" cy="4214818"/>
          </a:xfrm>
        </p:spPr>
        <p:txBody>
          <a:bodyPr numCol="2"/>
          <a:lstStyle/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400" b="1" dirty="0" smtClean="0"/>
              <a:t>TOPLUKONUT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400" b="1" dirty="0" smtClean="0"/>
              <a:t>SEYRANTEPE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400" b="1" dirty="0" smtClean="0"/>
              <a:t>ŞEHİTLİK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400" b="1" dirty="0" smtClean="0"/>
              <a:t>ALAY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400" b="1" dirty="0" smtClean="0"/>
              <a:t>KURUÇEŞME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400" b="1" dirty="0" smtClean="0"/>
              <a:t>BAĞLAR 4 YOL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400" b="1" dirty="0" smtClean="0"/>
              <a:t>ORYIL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400" b="1" dirty="0" smtClean="0"/>
              <a:t>POLİSOKULU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400" b="1" dirty="0" smtClean="0"/>
              <a:t>C.EVİ ALT KÖŞE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400" b="1" dirty="0" smtClean="0"/>
              <a:t>MEDİNE BULVARI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400" b="1" dirty="0" smtClean="0"/>
              <a:t>H.ALANI KAVŞAĞI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400" b="1" dirty="0" smtClean="0"/>
              <a:t>YENİHAL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400" b="1" dirty="0" smtClean="0"/>
              <a:t>ŞATOPARK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400" b="1" dirty="0" smtClean="0"/>
              <a:t>NEVRUZ PARK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400" b="1" dirty="0" smtClean="0"/>
              <a:t>HAMRAVAT EV.</a:t>
            </a:r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4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400" b="1" dirty="0" smtClean="0"/>
              <a:t>GAZİLER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400" b="1" dirty="0" smtClean="0"/>
              <a:t>YENİYOL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400" b="1" dirty="0" smtClean="0"/>
              <a:t>DİCLEKENT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400" b="1" dirty="0" smtClean="0"/>
              <a:t>METROPOL KVŞ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400" b="1" dirty="0" smtClean="0"/>
              <a:t>BEDİR YAPI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400" b="1" dirty="0" smtClean="0"/>
              <a:t>MALİYE 3 KON.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400" b="1" dirty="0" smtClean="0"/>
              <a:t>3 KUYULAR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400" b="1" dirty="0" smtClean="0"/>
              <a:t>ŞİLBE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400" b="1" dirty="0" smtClean="0"/>
              <a:t>HUZUREVLER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400" b="1" dirty="0" smtClean="0"/>
              <a:t>NİNOVA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400" b="1" dirty="0" smtClean="0"/>
              <a:t>TESİSLER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400" b="1" dirty="0" smtClean="0"/>
              <a:t>BAYINDIRLIK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400" b="1" dirty="0" smtClean="0"/>
              <a:t>BAYRAMOĞLU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400" b="1" dirty="0" smtClean="0"/>
              <a:t>BATIKENT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400" b="1" dirty="0" smtClean="0"/>
              <a:t>DAĞKAPI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323850" y="5445125"/>
            <a:ext cx="1008063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tr-TR" altLang="tr-TR" sz="2400" b="1">
              <a:solidFill>
                <a:schemeClr val="tx2"/>
              </a:solidFill>
            </a:endParaRPr>
          </a:p>
        </p:txBody>
      </p:sp>
      <p:sp>
        <p:nvSpPr>
          <p:cNvPr id="2055" name="WordArt 5"/>
          <p:cNvSpPr>
            <a:spLocks noChangeArrowheads="1" noChangeShapeType="1" noTextEdit="1"/>
          </p:cNvSpPr>
          <p:nvPr/>
        </p:nvSpPr>
        <p:spPr bwMode="auto">
          <a:xfrm>
            <a:off x="285721" y="2928934"/>
            <a:ext cx="2071701" cy="3643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 Black"/>
              </a:rPr>
              <a:t>4</a:t>
            </a:r>
            <a:endParaRPr lang="tr-TR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latin typeface="Arial Black"/>
            </a:endParaRP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1417" y="6524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847" y="6524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480632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28750" y="1071546"/>
            <a:ext cx="6286500" cy="1925406"/>
          </a:xfrm>
        </p:spPr>
        <p:txBody>
          <a:bodyPr/>
          <a:lstStyle/>
          <a:p>
            <a:pPr eaLnBrk="1" hangingPunct="1"/>
            <a:r>
              <a:rPr lang="tr-TR" altLang="tr-TR" sz="5500" b="1" dirty="0" smtClean="0"/>
              <a:t>DİCLE</a:t>
            </a:r>
            <a:r>
              <a:rPr lang="tr-TR" altLang="tr-TR" sz="5500" dirty="0" smtClean="0"/>
              <a:t> </a:t>
            </a:r>
            <a:r>
              <a:rPr lang="tr-TR" altLang="tr-TR" sz="5500" b="1" dirty="0" smtClean="0"/>
              <a:t>ÜNİVERSİTESİ</a:t>
            </a:r>
            <a:r>
              <a:rPr lang="tr-TR" altLang="tr-TR" sz="5500" dirty="0" smtClean="0"/>
              <a:t> </a:t>
            </a:r>
            <a:r>
              <a:rPr lang="tr-TR" altLang="tr-TR" sz="5500" b="1" dirty="0" smtClean="0"/>
              <a:t>REKTÖRLÜK</a:t>
            </a:r>
            <a:r>
              <a:rPr lang="tr-TR" altLang="tr-TR" sz="6000" dirty="0" smtClean="0"/>
              <a:t/>
            </a:r>
            <a:br>
              <a:rPr lang="tr-TR" altLang="tr-TR" sz="6000" dirty="0" smtClean="0"/>
            </a:br>
            <a:r>
              <a:rPr lang="tr-TR" altLang="tr-TR" sz="6000" dirty="0" smtClean="0"/>
              <a:t>     </a:t>
            </a:r>
            <a:r>
              <a:rPr lang="tr-TR" altLang="tr-TR" sz="6000" b="1" dirty="0" smtClean="0"/>
              <a:t>  </a:t>
            </a:r>
            <a:r>
              <a:rPr lang="tr-TR" altLang="tr-TR" b="1" dirty="0" smtClean="0"/>
              <a:t>BAYINDIRLIK</a:t>
            </a:r>
            <a:r>
              <a:rPr lang="tr-TR" altLang="tr-TR" dirty="0" smtClean="0"/>
              <a:t/>
            </a:r>
            <a:br>
              <a:rPr lang="tr-TR" altLang="tr-TR" dirty="0" smtClean="0"/>
            </a:br>
            <a:r>
              <a:rPr lang="tr-TR" altLang="tr-TR" dirty="0"/>
              <a:t> </a:t>
            </a:r>
            <a:r>
              <a:rPr lang="tr-TR" altLang="tr-TR" dirty="0" smtClean="0"/>
              <a:t>        </a:t>
            </a:r>
            <a:r>
              <a:rPr lang="tr-TR" altLang="tr-TR" b="1" dirty="0" smtClean="0"/>
              <a:t>HATBOYU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50338" y="2132856"/>
            <a:ext cx="6406362" cy="4392488"/>
          </a:xfrm>
        </p:spPr>
        <p:txBody>
          <a:bodyPr numCol="2"/>
          <a:lstStyle/>
          <a:p>
            <a:pPr marL="342900" indent="-342900" algn="l" eaLnBrk="1" hangingPunct="1">
              <a:buAutoNum type="arabicPeriod"/>
            </a:pPr>
            <a:endParaRPr lang="tr-TR" altLang="tr-TR" sz="1800" b="1" dirty="0" smtClean="0"/>
          </a:p>
          <a:p>
            <a:pPr marL="342900" indent="-342900" algn="l" eaLnBrk="1" hangingPunct="1">
              <a:buAutoNum type="arabicPeriod"/>
            </a:pPr>
            <a:endParaRPr lang="tr-TR" altLang="tr-TR" sz="1800" b="1" dirty="0"/>
          </a:p>
          <a:p>
            <a:pPr algn="l" eaLnBrk="1" hangingPunct="1"/>
            <a:endParaRPr lang="tr-TR" altLang="tr-TR" sz="1800" b="1" dirty="0"/>
          </a:p>
          <a:p>
            <a:pPr algn="l" eaLnBrk="1" hangingPunct="1"/>
            <a:endParaRPr lang="tr-TR" altLang="tr-TR" sz="1800" b="1" dirty="0"/>
          </a:p>
          <a:p>
            <a:pPr marL="342900" indent="-342900" algn="l" eaLnBrk="1" hangingPunct="1">
              <a:buAutoNum type="arabicPeriod"/>
            </a:pPr>
            <a:endParaRPr lang="tr-TR" altLang="tr-TR" sz="1800" b="1" dirty="0" smtClean="0"/>
          </a:p>
          <a:p>
            <a:pPr marL="342900" indent="-342900" algn="l" eaLnBrk="1" hangingPunct="1">
              <a:buAutoNum type="arabicPeriod"/>
            </a:pPr>
            <a:endParaRPr lang="tr-TR" altLang="tr-TR" sz="1800" b="1" dirty="0" smtClean="0"/>
          </a:p>
          <a:p>
            <a:pPr marL="342900" indent="-342900" algn="l" eaLnBrk="1" hangingPunct="1">
              <a:buAutoNum type="arabicPeriod"/>
            </a:pPr>
            <a:endParaRPr lang="tr-TR" altLang="tr-TR" sz="1800" b="1" dirty="0"/>
          </a:p>
          <a:p>
            <a:pPr marL="342900" indent="-342900" algn="l" eaLnBrk="1" hangingPunct="1">
              <a:buAutoNum type="arabicPeriod"/>
            </a:pPr>
            <a:r>
              <a:rPr lang="tr-TR" altLang="tr-TR" sz="1800" b="1" dirty="0" smtClean="0"/>
              <a:t>BATIKENT KAVŞAĞI</a:t>
            </a:r>
          </a:p>
          <a:p>
            <a:pPr marL="342900" indent="-342900" algn="l" eaLnBrk="1" hangingPunct="1">
              <a:buAutoNum type="arabicPeriod"/>
            </a:pPr>
            <a:r>
              <a:rPr lang="tr-TR" altLang="tr-TR" sz="1800" b="1" dirty="0" smtClean="0"/>
              <a:t>ORYIL KAVŞAĞI</a:t>
            </a:r>
          </a:p>
          <a:p>
            <a:pPr marL="342900" indent="-342900" algn="l" eaLnBrk="1" hangingPunct="1">
              <a:buAutoNum type="arabicPeriod"/>
            </a:pPr>
            <a:r>
              <a:rPr lang="tr-TR" altLang="tr-TR" sz="1800" b="1" dirty="0" smtClean="0"/>
              <a:t>HAYBOYU</a:t>
            </a:r>
          </a:p>
          <a:p>
            <a:pPr marL="342900" indent="-342900" algn="l" eaLnBrk="1" hangingPunct="1">
              <a:buAutoNum type="arabicPeriod"/>
            </a:pPr>
            <a:r>
              <a:rPr lang="tr-TR" altLang="tr-TR" sz="1800" b="1" dirty="0" smtClean="0"/>
              <a:t>ÖĞRETMENLER SİTESİ</a:t>
            </a:r>
          </a:p>
          <a:p>
            <a:pPr marL="342900" indent="-342900" algn="l" eaLnBrk="1" hangingPunct="1">
              <a:buAutoNum type="arabicPeriod"/>
            </a:pPr>
            <a:r>
              <a:rPr lang="tr-TR" altLang="tr-TR" sz="1800" b="1" dirty="0" smtClean="0"/>
              <a:t>EMEK CADDESİ</a:t>
            </a:r>
          </a:p>
          <a:p>
            <a:pPr marL="342900" indent="-342900" algn="l" eaLnBrk="1" hangingPunct="1">
              <a:buAutoNum type="arabicPeriod"/>
            </a:pPr>
            <a:endParaRPr lang="tr-TR" altLang="tr-TR" sz="1800" b="1" dirty="0"/>
          </a:p>
          <a:p>
            <a:pPr marL="342900" indent="-342900" algn="l" eaLnBrk="1" hangingPunct="1">
              <a:buAutoNum type="arabicPeriod"/>
            </a:pPr>
            <a:endParaRPr lang="tr-TR" altLang="tr-TR" sz="1800" b="1" dirty="0" smtClean="0"/>
          </a:p>
          <a:p>
            <a:pPr marL="342900" indent="-342900" algn="l" eaLnBrk="1" hangingPunct="1">
              <a:buAutoNum type="arabicPeriod"/>
            </a:pPr>
            <a:endParaRPr lang="tr-TR" altLang="tr-TR" sz="1800" b="1" dirty="0"/>
          </a:p>
          <a:p>
            <a:pPr marL="342900" indent="-342900" algn="l" eaLnBrk="1" hangingPunct="1">
              <a:buAutoNum type="arabicPeriod"/>
            </a:pPr>
            <a:endParaRPr lang="tr-TR" altLang="tr-TR" sz="1800" b="1" dirty="0" smtClean="0"/>
          </a:p>
          <a:p>
            <a:pPr marL="342900" indent="-342900" algn="l" eaLnBrk="1" hangingPunct="1">
              <a:buAutoNum type="arabicPeriod"/>
            </a:pPr>
            <a:endParaRPr lang="tr-TR" altLang="tr-TR" sz="1800" b="1" dirty="0"/>
          </a:p>
          <a:p>
            <a:pPr marL="342900" indent="-342900" algn="l" eaLnBrk="1" hangingPunct="1">
              <a:buAutoNum type="arabicPeriod"/>
            </a:pPr>
            <a:endParaRPr lang="tr-TR" altLang="tr-TR" sz="1800" b="1" dirty="0" smtClean="0"/>
          </a:p>
          <a:p>
            <a:pPr marL="342900" indent="-342900" algn="l" eaLnBrk="1" hangingPunct="1">
              <a:buAutoNum type="arabicPeriod"/>
            </a:pPr>
            <a:endParaRPr lang="tr-TR" altLang="tr-TR" sz="1800" b="1" dirty="0"/>
          </a:p>
          <a:p>
            <a:pPr marL="342900" indent="-342900" algn="l" eaLnBrk="1" hangingPunct="1">
              <a:buAutoNum type="arabicPeriod"/>
            </a:pPr>
            <a:endParaRPr lang="tr-TR" altLang="tr-TR" sz="1800" b="1" dirty="0" smtClean="0"/>
          </a:p>
          <a:p>
            <a:pPr marL="342900" indent="-342900" algn="l" eaLnBrk="1" hangingPunct="1">
              <a:buAutoNum type="arabicPeriod"/>
            </a:pPr>
            <a:endParaRPr lang="tr-TR" altLang="tr-TR" sz="1800" b="1" dirty="0"/>
          </a:p>
          <a:p>
            <a:pPr marL="342900" indent="-342900" algn="l" eaLnBrk="1" hangingPunct="1">
              <a:buAutoNum type="arabicPeriod"/>
            </a:pPr>
            <a:endParaRPr lang="tr-TR" altLang="tr-TR" sz="1800" b="1" dirty="0" smtClean="0"/>
          </a:p>
          <a:p>
            <a:pPr marL="342900" indent="-342900" algn="l" eaLnBrk="1" hangingPunct="1">
              <a:buAutoNum type="arabicPeriod"/>
            </a:pPr>
            <a:endParaRPr lang="tr-TR" altLang="tr-TR" sz="1800" b="1" dirty="0"/>
          </a:p>
          <a:p>
            <a:pPr marL="342900" indent="-342900" algn="l" eaLnBrk="1" hangingPunct="1">
              <a:buAutoNum type="arabicPeriod"/>
            </a:pPr>
            <a:endParaRPr lang="tr-TR" altLang="tr-TR" sz="1800" b="1" dirty="0" smtClean="0"/>
          </a:p>
          <a:p>
            <a:pPr marL="342900" indent="-342900" algn="l" eaLnBrk="1" hangingPunct="1">
              <a:buAutoNum type="arabicPeriod"/>
            </a:pPr>
            <a:endParaRPr lang="tr-TR" altLang="tr-TR" sz="1800" b="1" dirty="0"/>
          </a:p>
          <a:p>
            <a:pPr marL="342900" indent="-342900" algn="l" eaLnBrk="1" hangingPunct="1">
              <a:buAutoNum type="arabicPeriod"/>
            </a:pPr>
            <a:endParaRPr lang="tr-TR" altLang="tr-TR" sz="1800" b="1" dirty="0" smtClean="0"/>
          </a:p>
          <a:p>
            <a:pPr marL="342900" indent="-342900" algn="l" eaLnBrk="1" hangingPunct="1">
              <a:buAutoNum type="arabicPeriod"/>
            </a:pPr>
            <a:endParaRPr lang="tr-TR" altLang="tr-TR" sz="1800" b="1" dirty="0"/>
          </a:p>
          <a:p>
            <a:pPr marL="342900" indent="-342900" algn="l" eaLnBrk="1" hangingPunct="1">
              <a:buAutoNum type="arabicPeriod"/>
            </a:pPr>
            <a:endParaRPr lang="tr-TR" altLang="tr-TR" sz="1800" b="1" dirty="0" smtClean="0"/>
          </a:p>
          <a:p>
            <a:pPr marL="342900" indent="-342900" algn="l" eaLnBrk="1" hangingPunct="1">
              <a:buAutoNum type="arabicPeriod"/>
            </a:pPr>
            <a:endParaRPr lang="tr-TR" altLang="tr-TR" sz="1800" b="1" dirty="0" smtClean="0"/>
          </a:p>
          <a:p>
            <a:pPr marL="342900" indent="-342900" algn="l" eaLnBrk="1" hangingPunct="1">
              <a:buAutoNum type="arabicPeriod"/>
            </a:pPr>
            <a:r>
              <a:rPr lang="tr-TR" altLang="tr-TR" sz="1800" b="1" dirty="0" smtClean="0"/>
              <a:t>POLİS OKULU</a:t>
            </a:r>
          </a:p>
          <a:p>
            <a:pPr marL="342900" indent="-342900" algn="l" eaLnBrk="1" hangingPunct="1">
              <a:buAutoNum type="arabicPeriod"/>
            </a:pPr>
            <a:r>
              <a:rPr lang="tr-TR" altLang="tr-TR" sz="1800" b="1" dirty="0" smtClean="0"/>
              <a:t>C.EVİ ALT KÖŞE</a:t>
            </a:r>
          </a:p>
          <a:p>
            <a:pPr marL="342900" indent="-342900" algn="l" eaLnBrk="1" hangingPunct="1">
              <a:buAutoNum type="arabicPeriod"/>
            </a:pPr>
            <a:r>
              <a:rPr lang="tr-TR" altLang="tr-TR" sz="1800" b="1" dirty="0" smtClean="0"/>
              <a:t>C.EVİ ÜST KÖŞE</a:t>
            </a:r>
          </a:p>
          <a:p>
            <a:pPr marL="342900" indent="-342900" algn="l" eaLnBrk="1" hangingPunct="1">
              <a:buAutoNum type="arabicPeriod"/>
            </a:pPr>
            <a:r>
              <a:rPr lang="tr-TR" altLang="tr-TR" sz="1800" b="1" dirty="0"/>
              <a:t>BAYINDIRLIK</a:t>
            </a:r>
          </a:p>
          <a:p>
            <a:pPr marL="342900" indent="-342900" algn="l" eaLnBrk="1" hangingPunct="1">
              <a:buAutoNum type="arabicPeriod"/>
            </a:pPr>
            <a:r>
              <a:rPr lang="tr-TR" altLang="tr-TR" sz="1800" b="1" dirty="0"/>
              <a:t>BAYRAMOĞLU</a:t>
            </a:r>
          </a:p>
          <a:p>
            <a:pPr marL="342900" indent="-342900" algn="l" eaLnBrk="1" hangingPunct="1">
              <a:buAutoNum type="arabicPeriod"/>
            </a:pPr>
            <a:endParaRPr lang="tr-TR" altLang="tr-TR" sz="1800" b="1" dirty="0" smtClean="0"/>
          </a:p>
          <a:p>
            <a:pPr marL="342900" indent="-342900" algn="l" eaLnBrk="1" hangingPunct="1">
              <a:buAutoNum type="arabicPeriod"/>
            </a:pPr>
            <a:endParaRPr lang="tr-TR" altLang="tr-TR" sz="1800" b="1" dirty="0"/>
          </a:p>
          <a:p>
            <a:pPr marL="342900" indent="-342900" algn="l" eaLnBrk="1" hangingPunct="1">
              <a:buAutoNum type="arabicPeriod"/>
            </a:pPr>
            <a:endParaRPr lang="tr-TR" altLang="tr-TR" sz="1800" b="1" dirty="0" smtClean="0"/>
          </a:p>
          <a:p>
            <a:pPr marL="342900" indent="-342900" algn="l" eaLnBrk="1" hangingPunct="1">
              <a:buAutoNum type="arabicPeriod"/>
            </a:pPr>
            <a:endParaRPr lang="tr-TR" altLang="tr-TR" sz="1800" b="1" dirty="0" smtClean="0"/>
          </a:p>
          <a:p>
            <a:pPr marL="342900" indent="-342900" algn="l" eaLnBrk="1" hangingPunct="1">
              <a:buAutoNum type="arabicPeriod"/>
            </a:pPr>
            <a:endParaRPr lang="tr-TR" altLang="tr-TR" sz="1800" b="1" dirty="0" smtClean="0"/>
          </a:p>
          <a:p>
            <a:pPr marL="342900" indent="-342900" algn="l" eaLnBrk="1" hangingPunct="1">
              <a:buAutoNum type="arabicPeriod"/>
            </a:pPr>
            <a:endParaRPr lang="tr-TR" altLang="tr-TR" sz="1800" b="1" dirty="0" smtClean="0"/>
          </a:p>
          <a:p>
            <a:pPr marL="342900" indent="-342900" algn="l" eaLnBrk="1" hangingPunct="1">
              <a:buAutoNum type="arabicPeriod"/>
            </a:pPr>
            <a:endParaRPr lang="tr-TR" altLang="tr-TR" sz="1800" b="1" dirty="0" smtClean="0"/>
          </a:p>
          <a:p>
            <a:pPr marL="342900" indent="-342900" algn="l" eaLnBrk="1" hangingPunct="1">
              <a:buAutoNum type="arabicPeriod"/>
            </a:pPr>
            <a:endParaRPr lang="tr-TR" altLang="tr-TR" sz="1800" b="1" dirty="0" smtClean="0"/>
          </a:p>
          <a:p>
            <a:pPr algn="l" eaLnBrk="1" hangingPunct="1"/>
            <a:endParaRPr lang="tr-TR" altLang="tr-TR" sz="1800" b="1" dirty="0" smtClean="0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323850" y="5445125"/>
            <a:ext cx="1008063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tr-TR" altLang="tr-TR" sz="2400" b="1">
              <a:solidFill>
                <a:schemeClr val="tx2"/>
              </a:solidFill>
            </a:endParaRPr>
          </a:p>
        </p:txBody>
      </p:sp>
      <p:sp>
        <p:nvSpPr>
          <p:cNvPr id="15365" name="WordArt 5"/>
          <p:cNvSpPr>
            <a:spLocks noChangeArrowheads="1" noChangeShapeType="1" noTextEdit="1"/>
          </p:cNvSpPr>
          <p:nvPr/>
        </p:nvSpPr>
        <p:spPr bwMode="auto">
          <a:xfrm>
            <a:off x="251954" y="2828904"/>
            <a:ext cx="2159917" cy="352425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 Black"/>
              </a:rPr>
              <a:t>4</a:t>
            </a:r>
            <a:endParaRPr lang="tr-TR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latin typeface="Arial Black"/>
            </a:endParaRP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447" y="5000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6296" y="5000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4144050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28750" y="928669"/>
            <a:ext cx="6357938" cy="1500205"/>
          </a:xfrm>
        </p:spPr>
        <p:txBody>
          <a:bodyPr/>
          <a:lstStyle/>
          <a:p>
            <a:pPr eaLnBrk="1" hangingPunct="1"/>
            <a:r>
              <a:rPr lang="tr-TR" altLang="tr-TR" sz="5500" b="1" dirty="0" smtClean="0"/>
              <a:t>DİCLE</a:t>
            </a:r>
            <a:r>
              <a:rPr lang="tr-TR" altLang="tr-TR" sz="5500" dirty="0" smtClean="0"/>
              <a:t> </a:t>
            </a:r>
            <a:r>
              <a:rPr lang="tr-TR" altLang="tr-TR" sz="5500" b="1" dirty="0" smtClean="0"/>
              <a:t>ÜNİVERSİTESİ</a:t>
            </a:r>
            <a:r>
              <a:rPr lang="tr-TR" altLang="tr-TR" sz="5500" dirty="0" smtClean="0"/>
              <a:t> </a:t>
            </a:r>
            <a:r>
              <a:rPr lang="tr-TR" altLang="tr-TR" sz="5500" b="1" dirty="0" smtClean="0"/>
              <a:t>REKTÖRLÜK</a:t>
            </a:r>
            <a:r>
              <a:rPr lang="tr-TR" altLang="tr-TR" sz="5600" dirty="0" smtClean="0"/>
              <a:t/>
            </a:r>
            <a:br>
              <a:rPr lang="tr-TR" altLang="tr-TR" sz="5600" dirty="0" smtClean="0"/>
            </a:br>
            <a:endParaRPr lang="tr-TR" altLang="tr-TR" sz="5600" dirty="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714744" y="2643169"/>
            <a:ext cx="4530725" cy="4214831"/>
          </a:xfrm>
        </p:spPr>
        <p:txBody>
          <a:bodyPr/>
          <a:lstStyle/>
          <a:p>
            <a:pPr eaLnBrk="1" hangingPunct="1">
              <a:defRPr/>
            </a:pPr>
            <a:r>
              <a:rPr lang="tr-TR" sz="4000" b="1" dirty="0" smtClean="0"/>
              <a:t>İSTASYON-OFİS</a:t>
            </a:r>
            <a:endParaRPr lang="tr-TR" sz="2000" b="1" dirty="0" smtClean="0"/>
          </a:p>
          <a:p>
            <a:pPr algn="l" eaLnBrk="1" hangingPunct="1">
              <a:defRPr/>
            </a:pPr>
            <a:endParaRPr lang="tr-TR" sz="2000" b="1" dirty="0" smtClean="0"/>
          </a:p>
          <a:p>
            <a:pPr marL="514350" indent="-514350" algn="l" eaLnBrk="1" hangingPunct="1">
              <a:buAutoNum type="arabicPeriod"/>
              <a:defRPr/>
            </a:pPr>
            <a:r>
              <a:rPr lang="tr-TR" sz="2000" b="1" dirty="0" smtClean="0"/>
              <a:t>EĞİTİM KAVŞAĞI</a:t>
            </a:r>
          </a:p>
          <a:p>
            <a:pPr marL="514350" indent="-514350" algn="l" eaLnBrk="1" hangingPunct="1">
              <a:buAutoNum type="arabicPeriod"/>
              <a:defRPr/>
            </a:pPr>
            <a:r>
              <a:rPr lang="tr-TR" sz="2000" b="1" dirty="0" smtClean="0"/>
              <a:t>İSTASYON SÜMER CAMİİ</a:t>
            </a:r>
          </a:p>
          <a:p>
            <a:pPr marL="514350" indent="-514350" algn="l" eaLnBrk="1" hangingPunct="1">
              <a:buAutoNum type="arabicPeriod"/>
              <a:defRPr/>
            </a:pPr>
            <a:r>
              <a:rPr lang="tr-TR" sz="2000" b="1" dirty="0" smtClean="0"/>
              <a:t>AYHAN DURAĞI</a:t>
            </a:r>
          </a:p>
          <a:p>
            <a:pPr marL="514350" indent="-514350" algn="l" eaLnBrk="1" hangingPunct="1">
              <a:buAutoNum type="arabicPeriod"/>
              <a:defRPr/>
            </a:pPr>
            <a:r>
              <a:rPr lang="tr-TR" sz="2000" b="1" dirty="0" smtClean="0"/>
              <a:t>OFİS</a:t>
            </a:r>
          </a:p>
          <a:p>
            <a:pPr marL="514350" indent="-514350" algn="l" eaLnBrk="1" hangingPunct="1">
              <a:buAutoNum type="arabicPeriod"/>
              <a:defRPr/>
            </a:pPr>
            <a:r>
              <a:rPr lang="tr-TR" sz="2000" b="1" dirty="0" smtClean="0"/>
              <a:t>ASKERLİK ŞUBESİ</a:t>
            </a:r>
          </a:p>
          <a:p>
            <a:pPr marL="514350" indent="-514350" algn="l" eaLnBrk="1" hangingPunct="1">
              <a:buAutoNum type="arabicPeriod"/>
              <a:defRPr/>
            </a:pPr>
            <a:r>
              <a:rPr lang="tr-TR" sz="2000" b="1" dirty="0" smtClean="0"/>
              <a:t>ÇAMLICA</a:t>
            </a:r>
          </a:p>
          <a:p>
            <a:pPr marL="514350" indent="-514350" algn="l" eaLnBrk="1" hangingPunct="1">
              <a:buAutoNum type="arabicPeriod"/>
              <a:defRPr/>
            </a:pPr>
            <a:r>
              <a:rPr lang="tr-TR" sz="2000" b="1" dirty="0" smtClean="0"/>
              <a:t>DAĞKAPI</a:t>
            </a:r>
          </a:p>
          <a:p>
            <a:pPr algn="l" eaLnBrk="1" hangingPunct="1">
              <a:defRPr/>
            </a:pPr>
            <a:endParaRPr lang="tr-TR" sz="2800" b="1" dirty="0" smtClean="0"/>
          </a:p>
          <a:p>
            <a:pPr algn="l" eaLnBrk="1" hangingPunct="1">
              <a:defRPr/>
            </a:pPr>
            <a:endParaRPr lang="tr-TR" sz="2800" b="1" dirty="0" smtClean="0"/>
          </a:p>
          <a:p>
            <a:pPr algn="l" eaLnBrk="1" hangingPunct="1">
              <a:defRPr/>
            </a:pPr>
            <a:endParaRPr lang="tr-TR" sz="2800" b="1" dirty="0" smtClean="0"/>
          </a:p>
          <a:p>
            <a:pPr algn="l" eaLnBrk="1" hangingPunct="1">
              <a:defRPr/>
            </a:pPr>
            <a:endParaRPr lang="tr-TR" sz="2800" b="1" dirty="0" smtClean="0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323850" y="5445125"/>
            <a:ext cx="1008063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tr-TR" altLang="tr-TR" sz="2400" b="1">
              <a:solidFill>
                <a:schemeClr val="tx2"/>
              </a:solidFill>
            </a:endParaRPr>
          </a:p>
        </p:txBody>
      </p:sp>
      <p:sp>
        <p:nvSpPr>
          <p:cNvPr id="19461" name="WordArt 5"/>
          <p:cNvSpPr>
            <a:spLocks noChangeArrowheads="1" noChangeShapeType="1" noTextEdit="1"/>
          </p:cNvSpPr>
          <p:nvPr/>
        </p:nvSpPr>
        <p:spPr bwMode="auto">
          <a:xfrm>
            <a:off x="323850" y="2714620"/>
            <a:ext cx="2015902" cy="366713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 Black"/>
              </a:rPr>
              <a:t>5</a:t>
            </a:r>
            <a:endParaRPr lang="tr-TR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latin typeface="Arial Black"/>
            </a:endParaRP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447" y="5000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6692" y="5000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726946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71625" y="1142984"/>
            <a:ext cx="6072188" cy="1925976"/>
          </a:xfrm>
        </p:spPr>
        <p:txBody>
          <a:bodyPr/>
          <a:lstStyle/>
          <a:p>
            <a:pPr eaLnBrk="1" hangingPunct="1"/>
            <a:r>
              <a:rPr lang="tr-TR" altLang="tr-TR" sz="5500" b="1" dirty="0" smtClean="0"/>
              <a:t>DİCLE</a:t>
            </a:r>
            <a:r>
              <a:rPr lang="tr-TR" altLang="tr-TR" sz="5500" dirty="0" smtClean="0"/>
              <a:t> </a:t>
            </a:r>
            <a:r>
              <a:rPr lang="tr-TR" altLang="tr-TR" sz="5500" b="1" dirty="0" smtClean="0"/>
              <a:t>ÜNİVERSİTESİ</a:t>
            </a:r>
            <a:r>
              <a:rPr lang="tr-TR" altLang="tr-TR" sz="5500" dirty="0" smtClean="0"/>
              <a:t> </a:t>
            </a:r>
            <a:r>
              <a:rPr lang="tr-TR" altLang="tr-TR" sz="5500" b="1" dirty="0" smtClean="0"/>
              <a:t>REKTÖRLÜK </a:t>
            </a:r>
            <a:br>
              <a:rPr lang="tr-TR" altLang="tr-TR" sz="5500" b="1" dirty="0" smtClean="0"/>
            </a:br>
            <a:r>
              <a:rPr lang="tr-TR" altLang="tr-TR" sz="5500" b="1" dirty="0" smtClean="0"/>
              <a:t>  ALAY-K.ÇEŞME</a:t>
            </a:r>
            <a:r>
              <a:rPr lang="tr-TR" altLang="tr-TR" sz="5600" dirty="0" smtClean="0"/>
              <a:t/>
            </a:r>
            <a:br>
              <a:rPr lang="tr-TR" altLang="tr-TR" sz="5600" dirty="0" smtClean="0"/>
            </a:br>
            <a:endParaRPr lang="tr-TR" altLang="tr-TR" sz="5600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03848" y="3140968"/>
            <a:ext cx="5472608" cy="4190101"/>
          </a:xfrm>
        </p:spPr>
        <p:txBody>
          <a:bodyPr numCol="2"/>
          <a:lstStyle/>
          <a:p>
            <a:pPr eaLnBrk="1" hangingPunct="1"/>
            <a:endParaRPr lang="tr-TR" altLang="tr-TR" sz="3600" b="1" dirty="0" smtClean="0"/>
          </a:p>
          <a:p>
            <a:pPr marL="342900" indent="-342900" algn="l" eaLnBrk="1" hangingPunct="1">
              <a:buAutoNum type="arabicPeriod"/>
            </a:pPr>
            <a:r>
              <a:rPr lang="tr-TR" altLang="tr-TR" sz="1800" b="1" dirty="0" smtClean="0"/>
              <a:t>ALAY KARŞISI</a:t>
            </a:r>
          </a:p>
          <a:p>
            <a:pPr marL="342900" indent="-342900" algn="l" eaLnBrk="1" hangingPunct="1">
              <a:buAutoNum type="arabicPeriod"/>
            </a:pPr>
            <a:r>
              <a:rPr lang="tr-TR" altLang="tr-TR" sz="1800" b="1" dirty="0" smtClean="0"/>
              <a:t>ESKİ CEYLAN İNŞ.</a:t>
            </a:r>
          </a:p>
          <a:p>
            <a:pPr marL="342900" indent="-342900" algn="l" eaLnBrk="1" hangingPunct="1">
              <a:buAutoNum type="arabicPeriod"/>
            </a:pPr>
            <a:r>
              <a:rPr lang="tr-TR" altLang="tr-TR" sz="1800" b="1" dirty="0" smtClean="0"/>
              <a:t>KURUÇEŞME</a:t>
            </a:r>
          </a:p>
          <a:p>
            <a:pPr marL="342900" indent="-342900" algn="l" eaLnBrk="1" hangingPunct="1">
              <a:buAutoNum type="arabicPeriod"/>
            </a:pPr>
            <a:r>
              <a:rPr lang="tr-TR" altLang="tr-TR" sz="1800" b="1" dirty="0" smtClean="0"/>
              <a:t>İSKANEVLERİ</a:t>
            </a:r>
          </a:p>
          <a:p>
            <a:pPr marL="342900" indent="-342900" algn="l" eaLnBrk="1" hangingPunct="1">
              <a:buAutoNum type="arabicPeriod"/>
            </a:pPr>
            <a:r>
              <a:rPr lang="tr-TR" altLang="tr-TR" sz="1800" b="1" dirty="0" smtClean="0"/>
              <a:t>SAYIN SİTESİ</a:t>
            </a:r>
          </a:p>
          <a:p>
            <a:pPr marL="342900" indent="-342900" algn="l" eaLnBrk="1" hangingPunct="1">
              <a:buAutoNum type="arabicPeriod"/>
            </a:pPr>
            <a:endParaRPr lang="tr-TR" altLang="tr-TR" sz="1800" b="1" dirty="0"/>
          </a:p>
          <a:p>
            <a:pPr marL="342900" indent="-342900" algn="l" eaLnBrk="1" hangingPunct="1">
              <a:buAutoNum type="arabicPeriod"/>
            </a:pPr>
            <a:endParaRPr lang="tr-TR" altLang="tr-TR" sz="1800" b="1" dirty="0" smtClean="0"/>
          </a:p>
          <a:p>
            <a:pPr marL="342900" indent="-342900" algn="l" eaLnBrk="1" hangingPunct="1">
              <a:buAutoNum type="arabicPeriod"/>
            </a:pPr>
            <a:endParaRPr lang="tr-TR" altLang="tr-TR" sz="1800" b="1" dirty="0"/>
          </a:p>
          <a:p>
            <a:pPr marL="342900" indent="-342900" algn="l" eaLnBrk="1" hangingPunct="1">
              <a:buAutoNum type="arabicPeriod"/>
            </a:pPr>
            <a:endParaRPr lang="tr-TR" altLang="tr-TR" sz="1800" b="1" dirty="0" smtClean="0"/>
          </a:p>
          <a:p>
            <a:pPr marL="342900" indent="-342900" algn="l" eaLnBrk="1" hangingPunct="1">
              <a:buAutoNum type="arabicPeriod"/>
            </a:pPr>
            <a:endParaRPr lang="tr-TR" altLang="tr-TR" sz="1800" b="1" dirty="0"/>
          </a:p>
          <a:p>
            <a:pPr marL="342900" indent="-342900" algn="l" eaLnBrk="1" hangingPunct="1">
              <a:buAutoNum type="arabicPeriod"/>
            </a:pPr>
            <a:endParaRPr lang="tr-TR" altLang="tr-TR" sz="1800" b="1" dirty="0" smtClean="0"/>
          </a:p>
          <a:p>
            <a:pPr marL="342900" indent="-342900" algn="l" eaLnBrk="1" hangingPunct="1">
              <a:buAutoNum type="arabicPeriod"/>
            </a:pPr>
            <a:endParaRPr lang="tr-TR" altLang="tr-TR" sz="1800" b="1" dirty="0" smtClean="0"/>
          </a:p>
          <a:p>
            <a:pPr marL="342900" indent="-342900" algn="l" eaLnBrk="1" hangingPunct="1">
              <a:buAutoNum type="arabicPeriod"/>
            </a:pPr>
            <a:r>
              <a:rPr lang="tr-TR" altLang="tr-TR" sz="1800" b="1" dirty="0" smtClean="0"/>
              <a:t>CENGİZLER CAD.</a:t>
            </a:r>
          </a:p>
          <a:p>
            <a:pPr marL="342900" indent="-342900" algn="l" eaLnBrk="1" hangingPunct="1">
              <a:buFontTx/>
              <a:buAutoNum type="arabicPeriod"/>
            </a:pPr>
            <a:r>
              <a:rPr lang="tr-TR" altLang="tr-TR" sz="1800" b="1" dirty="0"/>
              <a:t>C.EVİ ÜST KÖŞE</a:t>
            </a:r>
          </a:p>
          <a:p>
            <a:pPr marL="342900" indent="-342900" algn="l" eaLnBrk="1" hangingPunct="1">
              <a:buAutoNum type="arabicPeriod"/>
            </a:pPr>
            <a:r>
              <a:rPr lang="tr-TR" altLang="tr-TR" sz="1800" b="1" dirty="0" smtClean="0"/>
              <a:t>MEGA CENTER</a:t>
            </a:r>
          </a:p>
          <a:p>
            <a:pPr marL="342900" indent="-342900" algn="l" eaLnBrk="1" hangingPunct="1">
              <a:buAutoNum type="arabicPeriod"/>
            </a:pPr>
            <a:r>
              <a:rPr lang="tr-TR" altLang="tr-TR" sz="1800" b="1" dirty="0" smtClean="0"/>
              <a:t>TESİSLER KVŞ.</a:t>
            </a:r>
          </a:p>
          <a:p>
            <a:pPr marL="342900" indent="-342900" algn="l" eaLnBrk="1" hangingPunct="1">
              <a:buAutoNum type="arabicPeriod"/>
            </a:pPr>
            <a:r>
              <a:rPr lang="tr-TR" altLang="tr-TR" sz="1800" b="1" dirty="0" smtClean="0"/>
              <a:t>NİNOVA </a:t>
            </a:r>
            <a:r>
              <a:rPr lang="tr-TR" altLang="tr-TR" sz="1800" b="1" dirty="0" smtClean="0"/>
              <a:t>(SABAH)</a:t>
            </a:r>
            <a:endParaRPr lang="tr-TR" altLang="tr-TR" sz="2800" b="1" dirty="0" smtClean="0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323850" y="5445125"/>
            <a:ext cx="1008063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tr-TR" altLang="tr-TR" sz="2400" b="1">
              <a:solidFill>
                <a:schemeClr val="tx2"/>
              </a:solidFill>
            </a:endParaRPr>
          </a:p>
        </p:txBody>
      </p:sp>
      <p:sp>
        <p:nvSpPr>
          <p:cNvPr id="7173" name="WordArt 5"/>
          <p:cNvSpPr>
            <a:spLocks noChangeArrowheads="1" noChangeShapeType="1" noTextEdit="1"/>
          </p:cNvSpPr>
          <p:nvPr/>
        </p:nvSpPr>
        <p:spPr bwMode="auto">
          <a:xfrm>
            <a:off x="107504" y="2699608"/>
            <a:ext cx="1944216" cy="368214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 Black"/>
              </a:rPr>
              <a:t>6</a:t>
            </a:r>
            <a:endParaRPr lang="tr-TR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latin typeface="Arial Black"/>
            </a:endParaRP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447" y="5000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6872" y="5000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40639617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57313" y="1000107"/>
            <a:ext cx="6215062" cy="1500205"/>
          </a:xfrm>
        </p:spPr>
        <p:txBody>
          <a:bodyPr/>
          <a:lstStyle/>
          <a:p>
            <a:pPr eaLnBrk="1" hangingPunct="1"/>
            <a:r>
              <a:rPr lang="tr-TR" altLang="tr-TR" sz="5500" b="1" dirty="0" smtClean="0"/>
              <a:t>DİCLE</a:t>
            </a:r>
            <a:r>
              <a:rPr lang="tr-TR" altLang="tr-TR" sz="5500" dirty="0" smtClean="0"/>
              <a:t> </a:t>
            </a:r>
            <a:r>
              <a:rPr lang="tr-TR" altLang="tr-TR" sz="5500" b="1" dirty="0" smtClean="0"/>
              <a:t>ÜNİVERSİTESİ</a:t>
            </a:r>
            <a:r>
              <a:rPr lang="tr-TR" altLang="tr-TR" sz="5500" dirty="0" smtClean="0"/>
              <a:t> </a:t>
            </a:r>
            <a:r>
              <a:rPr lang="tr-TR" altLang="tr-TR" sz="5500" b="1" dirty="0" smtClean="0"/>
              <a:t>REKTÖRLÜK </a:t>
            </a:r>
            <a:r>
              <a:rPr lang="tr-TR" altLang="tr-TR" sz="6000" dirty="0" smtClean="0"/>
              <a:t/>
            </a:r>
            <a:br>
              <a:rPr lang="tr-TR" altLang="tr-TR" sz="6000" dirty="0" smtClean="0"/>
            </a:br>
            <a:endParaRPr lang="tr-TR" altLang="tr-TR" sz="6000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63888" y="2714607"/>
            <a:ext cx="4751388" cy="4249737"/>
          </a:xfrm>
        </p:spPr>
        <p:txBody>
          <a:bodyPr/>
          <a:lstStyle/>
          <a:p>
            <a:pPr marL="533400" indent="-533400" eaLnBrk="1" hangingPunct="1">
              <a:defRPr/>
            </a:pPr>
            <a:r>
              <a:rPr lang="tr-TR" altLang="tr-TR" sz="4500" b="1" dirty="0" smtClean="0"/>
              <a:t>ŞEHİTLİK</a:t>
            </a:r>
          </a:p>
          <a:p>
            <a:pPr marL="533400" indent="-533400" algn="l" eaLnBrk="1" hangingPunct="1">
              <a:buFontTx/>
              <a:buAutoNum type="arabicPeriod"/>
              <a:defRPr/>
            </a:pPr>
            <a:endParaRPr lang="tr-TR" altLang="tr-TR" sz="1800" b="1" dirty="0" smtClean="0"/>
          </a:p>
          <a:p>
            <a:pPr marL="533400" indent="-533400" algn="l" eaLnBrk="1" hangingPunct="1">
              <a:buFontTx/>
              <a:buAutoNum type="arabicPeriod"/>
              <a:defRPr/>
            </a:pPr>
            <a:r>
              <a:rPr lang="tr-TR" altLang="tr-TR" sz="1800" b="1" dirty="0" smtClean="0"/>
              <a:t>DSİ LOJMANLARI</a:t>
            </a:r>
          </a:p>
          <a:p>
            <a:pPr marL="533400" indent="-533400" algn="l" eaLnBrk="1" hangingPunct="1">
              <a:buFontTx/>
              <a:buAutoNum type="arabicPeriod"/>
              <a:defRPr/>
            </a:pPr>
            <a:r>
              <a:rPr lang="tr-TR" altLang="tr-TR" sz="1800" b="1" dirty="0" smtClean="0"/>
              <a:t>ŞEHİTLİK SON DURAK</a:t>
            </a:r>
          </a:p>
          <a:p>
            <a:pPr marL="533400" indent="-533400" algn="l" eaLnBrk="1" hangingPunct="1">
              <a:buFontTx/>
              <a:buAutoNum type="arabicPeriod"/>
              <a:defRPr/>
            </a:pPr>
            <a:r>
              <a:rPr lang="tr-TR" altLang="tr-TR" sz="1800" b="1" dirty="0" smtClean="0"/>
              <a:t>ŞEHİTLİK MEZARLIK </a:t>
            </a:r>
          </a:p>
          <a:p>
            <a:pPr marL="533400" indent="-533400" algn="l" eaLnBrk="1" hangingPunct="1">
              <a:buFontTx/>
              <a:buAutoNum type="arabicPeriod"/>
              <a:defRPr/>
            </a:pPr>
            <a:r>
              <a:rPr lang="tr-TR" altLang="tr-TR" sz="1800" b="1" dirty="0" smtClean="0"/>
              <a:t>ETBALIK KÖŞESİ</a:t>
            </a:r>
          </a:p>
          <a:p>
            <a:pPr marL="533400" indent="-533400" algn="l" eaLnBrk="1" hangingPunct="1">
              <a:buFontTx/>
              <a:buAutoNum type="arabicPeriod"/>
              <a:defRPr/>
            </a:pPr>
            <a:r>
              <a:rPr lang="tr-TR" altLang="tr-TR" sz="1800" b="1" dirty="0" smtClean="0"/>
              <a:t>ŞEHİTLİK 4 YOL </a:t>
            </a:r>
          </a:p>
          <a:p>
            <a:pPr marL="533400" indent="-533400" algn="l" eaLnBrk="1" hangingPunct="1">
              <a:buFontTx/>
              <a:buAutoNum type="arabicPeriod"/>
              <a:defRPr/>
            </a:pPr>
            <a:r>
              <a:rPr lang="tr-TR" altLang="tr-TR" sz="1800" b="1" dirty="0" smtClean="0"/>
              <a:t>DSİ</a:t>
            </a:r>
          </a:p>
          <a:p>
            <a:pPr marL="533400" indent="-533400" algn="l" eaLnBrk="1" hangingPunct="1">
              <a:buFontTx/>
              <a:buAutoNum type="arabicPeriod"/>
              <a:defRPr/>
            </a:pPr>
            <a:r>
              <a:rPr lang="tr-TR" altLang="tr-TR" sz="1800" b="1" dirty="0" smtClean="0"/>
              <a:t>ESKİ HAL</a:t>
            </a:r>
          </a:p>
          <a:p>
            <a:pPr marL="533400" indent="-533400" algn="l" eaLnBrk="1" hangingPunct="1">
              <a:buFontTx/>
              <a:buAutoNum type="arabicPeriod"/>
              <a:defRPr/>
            </a:pPr>
            <a:r>
              <a:rPr lang="tr-TR" altLang="tr-TR" sz="1800" b="1" dirty="0" smtClean="0"/>
              <a:t>TRAFİK BAHÇESİ</a:t>
            </a:r>
          </a:p>
          <a:p>
            <a:pPr marL="533400" indent="-533400" algn="l" eaLnBrk="1" hangingPunct="1">
              <a:buFontTx/>
              <a:buAutoNum type="arabicPeriod"/>
              <a:defRPr/>
            </a:pPr>
            <a:r>
              <a:rPr lang="tr-TR" altLang="tr-TR" sz="1800" b="1" dirty="0" smtClean="0"/>
              <a:t>DAĞKAPI</a:t>
            </a:r>
          </a:p>
          <a:p>
            <a:pPr marL="533400" indent="-533400" algn="l" eaLnBrk="1" hangingPunct="1">
              <a:defRPr/>
            </a:pPr>
            <a:endParaRPr lang="tr-TR" altLang="tr-TR" b="1" dirty="0" smtClean="0"/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323850" y="5445125"/>
            <a:ext cx="1008063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tr-TR" altLang="tr-TR" sz="2400" b="1">
              <a:solidFill>
                <a:schemeClr val="tx2"/>
              </a:solidFill>
            </a:endParaRPr>
          </a:p>
        </p:txBody>
      </p:sp>
      <p:sp>
        <p:nvSpPr>
          <p:cNvPr id="9221" name="WordArt 5"/>
          <p:cNvSpPr>
            <a:spLocks noChangeArrowheads="1" noChangeShapeType="1" noTextEdit="1"/>
          </p:cNvSpPr>
          <p:nvPr/>
        </p:nvSpPr>
        <p:spPr bwMode="auto">
          <a:xfrm>
            <a:off x="215653" y="3212976"/>
            <a:ext cx="2196107" cy="345638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 Black"/>
              </a:rPr>
              <a:t>7</a:t>
            </a:r>
            <a:endParaRPr lang="tr-TR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latin typeface="Arial Black"/>
            </a:endParaRP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0312" y="704522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703667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8085042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4438" y="1142984"/>
            <a:ext cx="6643687" cy="1926398"/>
          </a:xfrm>
        </p:spPr>
        <p:txBody>
          <a:bodyPr/>
          <a:lstStyle/>
          <a:p>
            <a:pPr eaLnBrk="1" hangingPunct="1"/>
            <a:r>
              <a:rPr lang="tr-TR" altLang="tr-TR" sz="5500" b="1" dirty="0" smtClean="0"/>
              <a:t>DİCLE</a:t>
            </a:r>
            <a:r>
              <a:rPr lang="tr-TR" altLang="tr-TR" sz="5500" dirty="0" smtClean="0"/>
              <a:t> </a:t>
            </a:r>
            <a:r>
              <a:rPr lang="tr-TR" altLang="tr-TR" sz="5500" b="1" dirty="0" smtClean="0"/>
              <a:t>ÜNİVERSİTESİ</a:t>
            </a:r>
            <a:r>
              <a:rPr lang="tr-TR" altLang="tr-TR" sz="5500" dirty="0" smtClean="0"/>
              <a:t> </a:t>
            </a:r>
            <a:r>
              <a:rPr lang="tr-TR" altLang="tr-TR" sz="5500" b="1" dirty="0" smtClean="0"/>
              <a:t>REKTÖRLÜK</a:t>
            </a:r>
            <a:br>
              <a:rPr lang="tr-TR" altLang="tr-TR" sz="5500" b="1" dirty="0" smtClean="0"/>
            </a:br>
            <a:r>
              <a:rPr lang="tr-TR" altLang="tr-TR" sz="5500" b="1" dirty="0" smtClean="0"/>
              <a:t>TOPLUKONUT </a:t>
            </a:r>
            <a:r>
              <a:rPr lang="tr-TR" altLang="tr-TR" sz="5600" dirty="0" smtClean="0"/>
              <a:t/>
            </a:r>
            <a:br>
              <a:rPr lang="tr-TR" altLang="tr-TR" sz="5600" dirty="0" smtClean="0"/>
            </a:br>
            <a:r>
              <a:rPr lang="tr-TR" altLang="tr-TR" sz="5600" dirty="0" smtClean="0"/>
              <a:t>        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339753" y="3495857"/>
            <a:ext cx="6120679" cy="2597439"/>
          </a:xfrm>
        </p:spPr>
        <p:txBody>
          <a:bodyPr numCol="2"/>
          <a:lstStyle/>
          <a:p>
            <a:pPr marL="342900" indent="-342900" algn="l" eaLnBrk="1" hangingPunct="1">
              <a:buAutoNum type="arabicPeriod"/>
            </a:pPr>
            <a:r>
              <a:rPr lang="tr-TR" altLang="tr-TR" sz="1800" b="1" dirty="0" smtClean="0"/>
              <a:t>A101 	</a:t>
            </a:r>
          </a:p>
          <a:p>
            <a:pPr marL="342900" indent="-342900" algn="l" eaLnBrk="1" hangingPunct="1">
              <a:buAutoNum type="arabicPeriod"/>
            </a:pPr>
            <a:r>
              <a:rPr lang="tr-TR" altLang="tr-TR" sz="1800" b="1" dirty="0" smtClean="0"/>
              <a:t>2.ETAP-1</a:t>
            </a:r>
          </a:p>
          <a:p>
            <a:pPr algn="l" eaLnBrk="1" hangingPunct="1"/>
            <a:r>
              <a:rPr lang="tr-TR" altLang="tr-TR" sz="1800" b="1" dirty="0" smtClean="0"/>
              <a:t>3. 2.ETAP-2</a:t>
            </a:r>
          </a:p>
          <a:p>
            <a:pPr algn="l" eaLnBrk="1" hangingPunct="1"/>
            <a:r>
              <a:rPr lang="tr-TR" altLang="tr-TR" sz="1800" b="1" dirty="0" smtClean="0"/>
              <a:t>4. 2.ETAP-3</a:t>
            </a:r>
          </a:p>
          <a:p>
            <a:pPr algn="l" eaLnBrk="1" hangingPunct="1"/>
            <a:r>
              <a:rPr lang="tr-TR" altLang="tr-TR" sz="1800" b="1" dirty="0" smtClean="0"/>
              <a:t>5. KARAKOL	</a:t>
            </a:r>
          </a:p>
          <a:p>
            <a:pPr algn="l" eaLnBrk="1" hangingPunct="1"/>
            <a:r>
              <a:rPr lang="tr-TR" altLang="tr-TR" sz="1800" b="1" dirty="0" smtClean="0"/>
              <a:t>6. 5. SOKAK</a:t>
            </a:r>
          </a:p>
          <a:p>
            <a:pPr algn="l" eaLnBrk="1" hangingPunct="1"/>
            <a:r>
              <a:rPr lang="tr-TR" altLang="tr-TR" sz="1800" b="1" dirty="0" smtClean="0"/>
              <a:t>7. KOÇOĞLU</a:t>
            </a:r>
          </a:p>
          <a:p>
            <a:pPr algn="l" eaLnBrk="1" hangingPunct="1"/>
            <a:endParaRPr lang="tr-TR" altLang="tr-TR" sz="1800" b="1" dirty="0"/>
          </a:p>
          <a:p>
            <a:pPr algn="l" eaLnBrk="1" hangingPunct="1"/>
            <a:endParaRPr lang="tr-TR" altLang="tr-TR" sz="1800" b="1" dirty="0" smtClean="0"/>
          </a:p>
          <a:p>
            <a:pPr algn="l" eaLnBrk="1" hangingPunct="1"/>
            <a:endParaRPr lang="tr-TR" altLang="tr-TR" sz="1800" b="1" dirty="0"/>
          </a:p>
          <a:p>
            <a:pPr algn="l" eaLnBrk="1" hangingPunct="1"/>
            <a:endParaRPr lang="tr-TR" altLang="tr-TR" sz="1800" b="1" dirty="0" smtClean="0"/>
          </a:p>
          <a:p>
            <a:pPr algn="l" eaLnBrk="1" hangingPunct="1"/>
            <a:endParaRPr lang="tr-TR" altLang="tr-TR" sz="1800" b="1" dirty="0" smtClean="0"/>
          </a:p>
          <a:p>
            <a:pPr algn="l" eaLnBrk="1" hangingPunct="1"/>
            <a:r>
              <a:rPr lang="tr-TR" altLang="tr-TR" sz="1800" b="1" dirty="0" smtClean="0"/>
              <a:t>8. EKİNCİLER</a:t>
            </a:r>
          </a:p>
          <a:p>
            <a:pPr algn="l" eaLnBrk="1" hangingPunct="1"/>
            <a:r>
              <a:rPr lang="tr-TR" altLang="tr-TR" sz="1800" b="1" dirty="0" smtClean="0"/>
              <a:t>9. ARGE GİRİŞ</a:t>
            </a:r>
          </a:p>
          <a:p>
            <a:pPr algn="l" eaLnBrk="1" hangingPunct="1"/>
            <a:r>
              <a:rPr lang="tr-TR" altLang="tr-TR" sz="1800" b="1" dirty="0" smtClean="0"/>
              <a:t>10. ARGE ÇIKIŞ</a:t>
            </a:r>
          </a:p>
          <a:p>
            <a:pPr algn="l" eaLnBrk="1" hangingPunct="1"/>
            <a:r>
              <a:rPr lang="tr-TR" altLang="tr-TR" sz="1800" b="1" dirty="0" smtClean="0"/>
              <a:t>11. 3.ETAP</a:t>
            </a:r>
          </a:p>
          <a:p>
            <a:pPr algn="l" eaLnBrk="1" hangingPunct="1"/>
            <a:r>
              <a:rPr lang="tr-TR" altLang="tr-TR" sz="1800" b="1" dirty="0" smtClean="0"/>
              <a:t>12. ÇEŞME DURAĞI</a:t>
            </a:r>
          </a:p>
          <a:p>
            <a:pPr algn="l" eaLnBrk="1" hangingPunct="1"/>
            <a:r>
              <a:rPr lang="tr-TR" altLang="tr-TR" sz="1800" b="1" dirty="0" smtClean="0"/>
              <a:t>13. TEDAŞ KAVŞAĞI</a:t>
            </a:r>
          </a:p>
          <a:p>
            <a:pPr algn="l" eaLnBrk="1" hangingPunct="1"/>
            <a:r>
              <a:rPr lang="tr-TR" altLang="tr-TR" sz="1800" b="1" dirty="0" smtClean="0"/>
              <a:t>14. SEYRANTEPE (SABAH)</a:t>
            </a:r>
          </a:p>
          <a:p>
            <a:pPr algn="l" eaLnBrk="1" hangingPunct="1"/>
            <a:endParaRPr lang="tr-TR" altLang="tr-TR" sz="1800" b="1" dirty="0" smtClean="0"/>
          </a:p>
          <a:p>
            <a:pPr algn="l" eaLnBrk="1" hangingPunct="1"/>
            <a:endParaRPr lang="tr-TR" altLang="tr-TR" sz="2800" b="1" dirty="0" smtClean="0"/>
          </a:p>
          <a:p>
            <a:pPr algn="l" eaLnBrk="1" hangingPunct="1"/>
            <a:endParaRPr lang="tr-TR" altLang="tr-TR" sz="2800" b="1" dirty="0" smtClean="0"/>
          </a:p>
          <a:p>
            <a:pPr algn="l" eaLnBrk="1" hangingPunct="1"/>
            <a:endParaRPr lang="tr-TR" altLang="tr-TR" sz="2800" b="1" dirty="0" smtClean="0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323850" y="5445125"/>
            <a:ext cx="1008063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tr-TR" altLang="tr-TR" sz="2400" b="1">
              <a:solidFill>
                <a:schemeClr val="tx2"/>
              </a:solidFill>
            </a:endParaRPr>
          </a:p>
        </p:txBody>
      </p:sp>
      <p:sp>
        <p:nvSpPr>
          <p:cNvPr id="23557" name="WordArt 5"/>
          <p:cNvSpPr>
            <a:spLocks noChangeArrowheads="1" noChangeShapeType="1" noTextEdit="1"/>
          </p:cNvSpPr>
          <p:nvPr/>
        </p:nvSpPr>
        <p:spPr bwMode="auto">
          <a:xfrm>
            <a:off x="179512" y="3284984"/>
            <a:ext cx="1800200" cy="331236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 Black"/>
              </a:rPr>
              <a:t>8</a:t>
            </a:r>
            <a:endParaRPr lang="tr-TR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latin typeface="Arial Black"/>
            </a:endParaRP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447" y="5000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0312" y="5000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2591655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28750" y="1000108"/>
            <a:ext cx="6215063" cy="1924836"/>
          </a:xfrm>
        </p:spPr>
        <p:txBody>
          <a:bodyPr/>
          <a:lstStyle/>
          <a:p>
            <a:pPr eaLnBrk="1" hangingPunct="1"/>
            <a:r>
              <a:rPr lang="tr-TR" altLang="tr-TR" sz="5500" b="1" dirty="0" smtClean="0"/>
              <a:t>DİCLE</a:t>
            </a:r>
            <a:r>
              <a:rPr lang="tr-TR" altLang="tr-TR" sz="5500" dirty="0" smtClean="0"/>
              <a:t> </a:t>
            </a:r>
            <a:r>
              <a:rPr lang="tr-TR" altLang="tr-TR" sz="5500" b="1" dirty="0" smtClean="0"/>
              <a:t>ÜNİVERSİTESİ</a:t>
            </a:r>
            <a:r>
              <a:rPr lang="tr-TR" altLang="tr-TR" sz="5500" dirty="0" smtClean="0"/>
              <a:t> </a:t>
            </a:r>
            <a:r>
              <a:rPr lang="tr-TR" altLang="tr-TR" sz="5500" b="1" dirty="0" smtClean="0"/>
              <a:t>REKTÖRLÜK </a:t>
            </a:r>
            <a:r>
              <a:rPr lang="tr-TR" altLang="tr-TR" sz="6000" dirty="0" smtClean="0"/>
              <a:t/>
            </a:r>
            <a:br>
              <a:rPr lang="tr-TR" altLang="tr-TR" sz="6000" dirty="0" smtClean="0"/>
            </a:br>
            <a:r>
              <a:rPr lang="tr-TR" altLang="tr-TR" sz="6000" dirty="0" smtClean="0"/>
              <a:t>   </a:t>
            </a:r>
            <a:r>
              <a:rPr lang="tr-TR" altLang="tr-TR" sz="6000" b="1" dirty="0" smtClean="0"/>
              <a:t>ZÜMRÜTKENT </a:t>
            </a:r>
            <a:r>
              <a:rPr lang="tr-TR" altLang="tr-TR" sz="6000" dirty="0" smtClean="0"/>
              <a:t>    </a:t>
            </a:r>
            <a:endParaRPr lang="tr-TR" altLang="tr-TR" sz="6000" b="1" dirty="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339752" y="4005064"/>
            <a:ext cx="6700236" cy="2376686"/>
          </a:xfrm>
        </p:spPr>
        <p:txBody>
          <a:bodyPr numCol="2"/>
          <a:lstStyle/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800" b="1" dirty="0" smtClean="0"/>
              <a:t>FENNİ </a:t>
            </a:r>
            <a:r>
              <a:rPr lang="tr-TR" altLang="tr-TR" sz="1800" b="1" dirty="0"/>
              <a:t>MUAYENE </a:t>
            </a:r>
            <a:r>
              <a:rPr lang="tr-TR" altLang="tr-TR" sz="1800" b="1" dirty="0" smtClean="0"/>
              <a:t>İST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800" b="1" dirty="0" smtClean="0"/>
              <a:t>OPET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800" b="1" dirty="0" smtClean="0"/>
              <a:t>NEVRUZ </a:t>
            </a:r>
            <a:r>
              <a:rPr lang="tr-TR" altLang="tr-TR" sz="1800" b="1" dirty="0"/>
              <a:t>PARK KAVŞAĞI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800" b="1" dirty="0"/>
              <a:t>HAVAALANI KAVŞAĞI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800" b="1" dirty="0"/>
              <a:t>ZÜMRÜTKENT SİTESİ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800" b="1" dirty="0"/>
              <a:t>ZÜMRÜTKENT </a:t>
            </a:r>
            <a:r>
              <a:rPr lang="tr-TR" altLang="tr-TR" sz="1800" b="1" dirty="0" smtClean="0"/>
              <a:t>CAMİİ</a:t>
            </a:r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8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8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8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8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8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8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8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8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8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8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8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8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8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8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8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8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8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8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800" b="1" dirty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8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endParaRPr lang="tr-TR" altLang="tr-TR" sz="1800" b="1" dirty="0" smtClean="0"/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800" b="1" dirty="0" smtClean="0"/>
              <a:t>DİSKİ </a:t>
            </a:r>
            <a:r>
              <a:rPr lang="tr-TR" altLang="tr-TR" sz="1800" b="1" dirty="0"/>
              <a:t>MAKİNA </a:t>
            </a:r>
            <a:r>
              <a:rPr lang="tr-TR" altLang="tr-TR" sz="1800" b="1" dirty="0" smtClean="0"/>
              <a:t>İKMAL</a:t>
            </a:r>
            <a:endParaRPr lang="tr-TR" altLang="tr-TR" sz="1800" b="1" dirty="0"/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800" b="1" dirty="0" smtClean="0"/>
              <a:t>YENİKÖY KAVŞAĞI</a:t>
            </a:r>
            <a:endParaRPr lang="tr-TR" altLang="tr-TR" sz="1800" b="1" dirty="0"/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800" b="1" dirty="0"/>
              <a:t>ORHAN DOĞAN CAD.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800" b="1" dirty="0"/>
              <a:t>BİM </a:t>
            </a:r>
            <a:r>
              <a:rPr lang="tr-TR" altLang="tr-TR" sz="1800" b="1" dirty="0" smtClean="0"/>
              <a:t>MARKET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800" b="1" dirty="0" smtClean="0"/>
              <a:t>GÖLETLİ PARK</a:t>
            </a:r>
            <a:endParaRPr lang="tr-TR" altLang="tr-TR" sz="1800" b="1" dirty="0"/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tr-TR" altLang="tr-TR" sz="1800" b="1" dirty="0" smtClean="0"/>
              <a:t>CEYLAN </a:t>
            </a:r>
            <a:r>
              <a:rPr lang="tr-TR" altLang="tr-TR" sz="1800" b="1" dirty="0"/>
              <a:t>AVM</a:t>
            </a:r>
          </a:p>
          <a:p>
            <a:pPr algn="l" eaLnBrk="1" hangingPunct="1"/>
            <a:endParaRPr lang="tr-TR" altLang="tr-TR" sz="1600" b="1" dirty="0" smtClean="0"/>
          </a:p>
          <a:p>
            <a:pPr algn="l" eaLnBrk="1" hangingPunct="1"/>
            <a:endParaRPr lang="tr-TR" altLang="tr-TR" sz="1600" b="1" dirty="0"/>
          </a:p>
          <a:p>
            <a:pPr algn="l" eaLnBrk="1" hangingPunct="1"/>
            <a:endParaRPr lang="tr-TR" altLang="tr-TR" sz="1600" b="1" dirty="0" smtClean="0"/>
          </a:p>
          <a:p>
            <a:pPr algn="l" eaLnBrk="1" hangingPunct="1"/>
            <a:endParaRPr lang="tr-TR" altLang="tr-TR" sz="1600" b="1" dirty="0"/>
          </a:p>
          <a:p>
            <a:pPr algn="l" eaLnBrk="1" hangingPunct="1"/>
            <a:endParaRPr lang="tr-TR" altLang="tr-TR" sz="1600" b="1" dirty="0" smtClean="0"/>
          </a:p>
          <a:p>
            <a:pPr algn="l" eaLnBrk="1" hangingPunct="1"/>
            <a:endParaRPr lang="tr-TR" altLang="tr-TR" sz="1600" b="1" dirty="0"/>
          </a:p>
          <a:p>
            <a:pPr algn="l" eaLnBrk="1" hangingPunct="1"/>
            <a:endParaRPr lang="tr-TR" altLang="tr-TR" sz="1600" b="1" dirty="0" smtClean="0"/>
          </a:p>
          <a:p>
            <a:pPr algn="l" eaLnBrk="1" hangingPunct="1"/>
            <a:endParaRPr lang="tr-TR" altLang="tr-TR" sz="1600" b="1" dirty="0"/>
          </a:p>
          <a:p>
            <a:pPr algn="l" eaLnBrk="1" hangingPunct="1"/>
            <a:endParaRPr lang="tr-TR" altLang="tr-TR" sz="1600" b="1" dirty="0" smtClean="0"/>
          </a:p>
          <a:p>
            <a:pPr algn="l" eaLnBrk="1" hangingPunct="1"/>
            <a:endParaRPr lang="tr-TR" altLang="tr-TR" sz="1600" b="1" dirty="0"/>
          </a:p>
          <a:p>
            <a:pPr algn="l" eaLnBrk="1" hangingPunct="1"/>
            <a:endParaRPr lang="tr-TR" altLang="tr-TR" sz="1600" b="1" dirty="0"/>
          </a:p>
          <a:p>
            <a:pPr algn="l" eaLnBrk="1" hangingPunct="1"/>
            <a:endParaRPr lang="tr-TR" altLang="tr-TR" sz="2000" b="1" dirty="0" smtClean="0"/>
          </a:p>
          <a:p>
            <a:pPr algn="l" eaLnBrk="1" hangingPunct="1"/>
            <a:r>
              <a:rPr lang="tr-TR" altLang="tr-TR" sz="2000" b="1" dirty="0" smtClean="0"/>
              <a:t>	</a:t>
            </a:r>
          </a:p>
          <a:p>
            <a:pPr algn="l" eaLnBrk="1" hangingPunct="1"/>
            <a:endParaRPr lang="tr-TR" altLang="tr-TR" sz="2000" b="1" dirty="0" smtClean="0"/>
          </a:p>
          <a:p>
            <a:pPr algn="l" eaLnBrk="1" hangingPunct="1"/>
            <a:endParaRPr lang="tr-TR" altLang="tr-TR" sz="2000" b="1" dirty="0" smtClean="0"/>
          </a:p>
          <a:p>
            <a:pPr algn="l" eaLnBrk="1" hangingPunct="1"/>
            <a:endParaRPr lang="tr-TR" altLang="tr-TR" sz="2000" b="1" dirty="0" smtClean="0"/>
          </a:p>
          <a:p>
            <a:pPr algn="l" eaLnBrk="1" hangingPunct="1"/>
            <a:endParaRPr lang="tr-TR" altLang="tr-TR" sz="2000" b="1" dirty="0" smtClean="0"/>
          </a:p>
          <a:p>
            <a:pPr algn="l" eaLnBrk="1" hangingPunct="1"/>
            <a:endParaRPr lang="tr-TR" altLang="tr-TR" sz="2000" b="1" dirty="0" smtClean="0"/>
          </a:p>
          <a:p>
            <a:pPr algn="l" eaLnBrk="1" hangingPunct="1"/>
            <a:endParaRPr lang="tr-TR" altLang="tr-TR" sz="2000" b="1" dirty="0" smtClean="0"/>
          </a:p>
          <a:p>
            <a:pPr algn="l" eaLnBrk="1" hangingPunct="1"/>
            <a:endParaRPr lang="tr-TR" altLang="tr-TR" sz="2800" b="1" dirty="0" smtClean="0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323850" y="5445125"/>
            <a:ext cx="1008063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tr-TR" altLang="tr-TR" sz="2400" b="1">
              <a:solidFill>
                <a:schemeClr val="tx2"/>
              </a:solidFill>
            </a:endParaRPr>
          </a:p>
        </p:txBody>
      </p:sp>
      <p:sp>
        <p:nvSpPr>
          <p:cNvPr id="24581" name="WordArt 5"/>
          <p:cNvSpPr>
            <a:spLocks noChangeArrowheads="1" noChangeShapeType="1" noTextEdit="1"/>
          </p:cNvSpPr>
          <p:nvPr/>
        </p:nvSpPr>
        <p:spPr bwMode="auto">
          <a:xfrm>
            <a:off x="143670" y="2714608"/>
            <a:ext cx="1620018" cy="366714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 Black"/>
              </a:rPr>
              <a:t>9</a:t>
            </a:r>
            <a:endParaRPr lang="tr-TR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latin typeface="Arial Black"/>
            </a:endParaRP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0312" y="6524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847" y="652463"/>
            <a:ext cx="1384299" cy="134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231521592"/>
      </p:ext>
    </p:extLst>
  </p:cSld>
  <p:clrMapOvr>
    <a:masterClrMapping/>
  </p:clrMapOvr>
</p:sld>
</file>

<file path=ppt/theme/theme1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4676</TotalTime>
  <Words>916</Words>
  <Application>Microsoft Office PowerPoint</Application>
  <PresentationFormat>Ekran Gösterisi (4:3)</PresentationFormat>
  <Paragraphs>916</Paragraphs>
  <Slides>32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32</vt:i4>
      </vt:variant>
    </vt:vector>
  </HeadingPairs>
  <TitlesOfParts>
    <vt:vector size="35" baseType="lpstr">
      <vt:lpstr>Arial</vt:lpstr>
      <vt:lpstr>Arial Black</vt:lpstr>
      <vt:lpstr>Varsayılan Tasarım</vt:lpstr>
      <vt:lpstr>DİCLE ÜNİVERSİTESİ REKTÖRLÜK 500 EVLER</vt:lpstr>
      <vt:lpstr>DİCLE ÜNİVERSİTESİ REKTÖRLÜK  GÖKKUŞAĞI          </vt:lpstr>
      <vt:lpstr> DİCLE ÜNİVERSİTESİ REKTÖRLÜK          ŞATOPARK</vt:lpstr>
      <vt:lpstr>DİCLE ÜNİVERSİTESİ REKTÖRLÜK        BAYINDIRLIK          HATBOYU</vt:lpstr>
      <vt:lpstr>DİCLE ÜNİVERSİTESİ REKTÖRLÜK </vt:lpstr>
      <vt:lpstr>DİCLE ÜNİVERSİTESİ REKTÖRLÜK    ALAY-K.ÇEŞME </vt:lpstr>
      <vt:lpstr>DİCLE ÜNİVERSİTESİ REKTÖRLÜK  </vt:lpstr>
      <vt:lpstr>DİCLE ÜNİVERSİTESİ REKTÖRLÜK TOPLUKONUT          </vt:lpstr>
      <vt:lpstr>DİCLE ÜNİVERSİTESİ REKTÖRLÜK     ZÜMRÜTKENT     </vt:lpstr>
      <vt:lpstr>DİCLE ÜNİVERSİTESİ REKTÖRLÜK  </vt:lpstr>
      <vt:lpstr>DİCLE ÜNİVERSİTESİ REKTÖRLÜK       DÖNÜMLÜ</vt:lpstr>
      <vt:lpstr>DİCLE ÜNİVERSİTESİ REKTÖRLÜK       OĞLAKLI</vt:lpstr>
      <vt:lpstr>DİCLE ÜNİVERSİTESİ REKTÖRLÜK    METROPOL     HAYATKENT</vt:lpstr>
      <vt:lpstr>DİCLE ÜNİVERSİTESİ REKTÖRLÜK         ÜÇKUYULAR</vt:lpstr>
      <vt:lpstr>DİCLE ÜNİVERSİTESİ REKTÖRLÜK        DİCLEKENT</vt:lpstr>
      <vt:lpstr>DİCLE ÜNİVERSİTESİ REKTÖRLÜK    YENİYOL       HUZUREVLERİ</vt:lpstr>
      <vt:lpstr>DİCLE ÜNİVERSİTESİ REKTÖRLÜK       MEMURSEN</vt:lpstr>
      <vt:lpstr>DİCLE ÜNİVERSİTESİ REKTÖRLÜK       75. YOL    </vt:lpstr>
      <vt:lpstr>DİCLE ÜNİVERSİTESİ REKTÖRLÜK       METROPOL-5</vt:lpstr>
      <vt:lpstr>DİCLE ÜNİVERSİTESİ REKTÖRLÜK  Y. STADYUM</vt:lpstr>
      <vt:lpstr>DİCLE ÜNİVERSİTESİ REKTÖRLÜK     TEKEL-WİNSTOWN</vt:lpstr>
      <vt:lpstr>DİCLE ÜNİVERSİTESİ REKTÖRLÜK    GAZİLER</vt:lpstr>
      <vt:lpstr>DİCLE ÜNİVERSİTESİ REKTÖRLÜK  S.EYYÜBİ BULVARI </vt:lpstr>
      <vt:lpstr>DİCLE ÜNİVERSİTESİ REKTÖRLÜK   TALAYTEPE            </vt:lpstr>
      <vt:lpstr>DİCLE ÜNİVERSİTESİ 1.KISIM</vt:lpstr>
      <vt:lpstr>DİCLE ÜNİVERSİTESİ 2.KISIM</vt:lpstr>
      <vt:lpstr>DİCLE ÜNİVERSİTESİ TEMİZLİK SERVİSİ</vt:lpstr>
      <vt:lpstr>DİCLE ÜNİVERSİTESİ TEMİZLİK SERVİSİ</vt:lpstr>
      <vt:lpstr>DİCLE ÜNİVERSİTESİ GÜVENLİK SERVİSİ</vt:lpstr>
      <vt:lpstr>DİCLE ÜNİVERSİTESİ GÜVENLİK SERVİSİ</vt:lpstr>
      <vt:lpstr>DİCLE ÜNİVERSİTESİ GÜVENLİK SERVİSİ</vt:lpstr>
      <vt:lpstr>DİCLE ÜNİVERSİTESİ GÜVENLİK SERVİSİ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DİCLE ÜNİVERSİTESİ</dc:title>
  <dc:creator>BİM</dc:creator>
  <cp:lastModifiedBy>yeni</cp:lastModifiedBy>
  <cp:revision>436</cp:revision>
  <cp:lastPrinted>2025-12-31T05:37:07Z</cp:lastPrinted>
  <dcterms:created xsi:type="dcterms:W3CDTF">2012-07-03T09:13:44Z</dcterms:created>
  <dcterms:modified xsi:type="dcterms:W3CDTF">2026-01-07T10:16:56Z</dcterms:modified>
</cp:coreProperties>
</file>