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82" r:id="rId3"/>
    <p:sldId id="383" r:id="rId4"/>
    <p:sldId id="374" r:id="rId5"/>
    <p:sldId id="373" r:id="rId6"/>
    <p:sldId id="372" r:id="rId7"/>
    <p:sldId id="371" r:id="rId8"/>
    <p:sldId id="290" r:id="rId9"/>
    <p:sldId id="367" r:id="rId10"/>
    <p:sldId id="324" r:id="rId11"/>
    <p:sldId id="332" r:id="rId12"/>
    <p:sldId id="338" r:id="rId13"/>
    <p:sldId id="263" r:id="rId14"/>
    <p:sldId id="265" r:id="rId15"/>
    <p:sldId id="337" r:id="rId16"/>
    <p:sldId id="335" r:id="rId17"/>
    <p:sldId id="325" r:id="rId18"/>
    <p:sldId id="339" r:id="rId19"/>
    <p:sldId id="369" r:id="rId20"/>
    <p:sldId id="329" r:id="rId21"/>
    <p:sldId id="330" r:id="rId22"/>
    <p:sldId id="331" r:id="rId23"/>
    <p:sldId id="266" r:id="rId24"/>
    <p:sldId id="336" r:id="rId25"/>
    <p:sldId id="368" r:id="rId26"/>
    <p:sldId id="376" r:id="rId27"/>
    <p:sldId id="378" r:id="rId28"/>
    <p:sldId id="380" r:id="rId29"/>
  </p:sldIdLst>
  <p:sldSz cx="9144000" cy="6858000" type="screen4x3"/>
  <p:notesSz cx="6742113" cy="987583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404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D120-D5D5-4027-94A2-6FFC573115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E71F-4F27-436C-B687-450D722164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176A-1296-42D1-AE76-D98DFDAF69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C805-9BE1-47A7-889F-D86824873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38AD-D578-4C06-AB6A-7C82EC807D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BAF-F98C-45BC-B536-E5FEFFBC6A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DFDD-7568-468C-9B8F-A29EE2078E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BF4D-7752-4FF9-8E81-785B10D630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105-140D-4388-9E76-E9173128AD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386-BDBC-4ACD-BD2D-773E1668FD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E0B-C33F-424A-AFD2-4039D8C06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CE3F2-394B-4012-AF40-CBD4EC754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500063"/>
            <a:ext cx="6215063" cy="1992312"/>
          </a:xfrm>
        </p:spPr>
        <p:txBody>
          <a:bodyPr/>
          <a:lstStyle/>
          <a:p>
            <a:pPr eaLnBrk="1" hangingPunct="1"/>
            <a:r>
              <a:rPr lang="tr-TR" altLang="tr-TR" sz="6000" b="1" dirty="0" smtClean="0"/>
              <a:t>DİCLE</a:t>
            </a:r>
            <a:r>
              <a:rPr lang="tr-TR" altLang="tr-TR" sz="6000" dirty="0" smtClean="0"/>
              <a:t> </a:t>
            </a:r>
            <a:r>
              <a:rPr lang="tr-TR" altLang="tr-TR" sz="6000" b="1" dirty="0" smtClean="0"/>
              <a:t>ÜNİVERSİTESİ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-819472"/>
            <a:ext cx="8501064" cy="8352928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500 EVLER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GÖKKUŞAĞI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ŞATOPARK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BAYINDIRLIK-HATBOYU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İSTASYON-OFİS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ALAY- KURUÇEŞME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ŞEHİTLİK-BAĞLAR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TOPLUKONUT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S.EYYÜBİ BULVARI(YARIM)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METROPOL-5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GAZİLER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TALAYTEPE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METROPOL-HAYATKENT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ÜÇ KUYULAR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DİCLEKENT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YENİYOL-HUZUREVLERİ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MEMURSEN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75. YOL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ZÜMRÜTKENT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YENİ STADYUM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TEKEL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5750" y="2286000"/>
            <a:ext cx="2928938" cy="428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r-T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2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118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42"/>
            <a:ext cx="6429375" cy="1785958"/>
          </a:xfrm>
        </p:spPr>
        <p:txBody>
          <a:bodyPr/>
          <a:lstStyle/>
          <a:p>
            <a:pPr eaLnBrk="1" hangingPunct="1"/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b="1" dirty="0" smtClean="0"/>
              <a:t/>
            </a:r>
            <a:br>
              <a:rPr lang="tr-TR" altLang="tr-TR" sz="6000" b="1" dirty="0" smtClean="0"/>
            </a:br>
            <a:r>
              <a:rPr lang="tr-TR" altLang="tr-TR" sz="6000" b="1" dirty="0" smtClean="0"/>
              <a:t>         ŞATOPARK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627783" y="3140968"/>
            <a:ext cx="7056784" cy="3960440"/>
          </a:xfrm>
        </p:spPr>
        <p:txBody>
          <a:bodyPr numCol="2"/>
          <a:lstStyle/>
          <a:p>
            <a:pPr eaLnBrk="1" hangingPunct="1">
              <a:buFontTx/>
              <a:buNone/>
              <a:defRPr/>
            </a:pPr>
            <a:r>
              <a:rPr lang="tr-TR" sz="4100" b="1" dirty="0" smtClean="0"/>
              <a:t>	</a:t>
            </a:r>
            <a:endParaRPr lang="tr-TR" sz="4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2. CADDE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BEST FIRIN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ŞOK MARKET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ÖZKAYA ELEKTRİK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ŞATO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ORHAN DOĞAN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ÇEVLİK CADESİ</a:t>
            </a:r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KAVŞAĞI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CADDESİ</a:t>
            </a: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A. AZRA EVLER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TOPTANCILAR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TOPTANCILAR KVŞ.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KARACADAĞ CAD.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395536" y="2786059"/>
            <a:ext cx="2016224" cy="366727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29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71546"/>
            <a:ext cx="6286500" cy="192540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 </a:t>
            </a:r>
            <a:r>
              <a:rPr lang="tr-TR" altLang="tr-TR" b="1" dirty="0" smtClean="0"/>
              <a:t>BAYINDIRLIK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/>
              <a:t> </a:t>
            </a:r>
            <a:r>
              <a:rPr lang="tr-TR" altLang="tr-TR" dirty="0" smtClean="0"/>
              <a:t>        </a:t>
            </a:r>
            <a:r>
              <a:rPr lang="tr-TR" altLang="tr-TR" b="1" dirty="0" smtClean="0"/>
              <a:t>HATBOYU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0338" y="2132856"/>
            <a:ext cx="6406362" cy="4392488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BAYINDIRLIK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BAYRAMOĞLU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BATIKENT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ORYIL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HAYBOYU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ÖĞRETMENLER SİTESİ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EMEK CADDESİ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POLİS OKULU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ALT 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ÜST KÖŞE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1954" y="2828904"/>
            <a:ext cx="2159917" cy="352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643169"/>
            <a:ext cx="4530725" cy="421483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İSTASYON-OFİS</a:t>
            </a:r>
            <a:endParaRPr lang="tr-TR" sz="2000" b="1" dirty="0" smtClean="0"/>
          </a:p>
          <a:p>
            <a:pPr algn="l" eaLnBrk="1" hangingPunct="1">
              <a:defRPr/>
            </a:pPr>
            <a:endParaRPr lang="tr-TR" sz="2000" b="1" dirty="0" smtClean="0"/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EĞİTİM KAVŞAĞI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İSTASYON SÜMER CAMİİ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AYHAN DURAĞI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OFİS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ASKERLİK ŞUBESİ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ÇAMLICA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DAĞKAPI</a:t>
            </a:r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611560" y="2714620"/>
            <a:ext cx="2088232" cy="3667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9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1142984"/>
            <a:ext cx="6072188" cy="192597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ALAY-K.ÇEŞME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140968"/>
            <a:ext cx="5472608" cy="4190101"/>
          </a:xfrm>
        </p:spPr>
        <p:txBody>
          <a:bodyPr numCol="2"/>
          <a:lstStyle/>
          <a:p>
            <a:pPr eaLnBrk="1" hangingPunct="1"/>
            <a:endParaRPr lang="tr-TR" altLang="tr-TR" sz="3600" b="1" dirty="0" smtClean="0"/>
          </a:p>
          <a:p>
            <a:pPr algn="l" eaLnBrk="1" hangingPunct="1"/>
            <a:r>
              <a:rPr lang="tr-TR" altLang="tr-TR" sz="1600" b="1" dirty="0" smtClean="0"/>
              <a:t>1</a:t>
            </a:r>
            <a:r>
              <a:rPr lang="tr-TR" altLang="tr-TR" sz="1800" b="1" dirty="0" smtClean="0"/>
              <a:t>. ALAY KARŞISI </a:t>
            </a:r>
          </a:p>
          <a:p>
            <a:pPr algn="l" eaLnBrk="1" hangingPunct="1"/>
            <a:r>
              <a:rPr lang="tr-TR" altLang="tr-TR" sz="1800" b="1" dirty="0" smtClean="0"/>
              <a:t>2. ESKİ CEYLAN İNŞ.</a:t>
            </a:r>
          </a:p>
          <a:p>
            <a:pPr algn="l" eaLnBrk="1" hangingPunct="1"/>
            <a:r>
              <a:rPr lang="tr-TR" altLang="tr-TR" sz="1800" b="1" dirty="0" smtClean="0"/>
              <a:t>3. KURUÇEŞME</a:t>
            </a:r>
          </a:p>
          <a:p>
            <a:pPr algn="l" eaLnBrk="1" hangingPunct="1"/>
            <a:r>
              <a:rPr lang="tr-TR" altLang="tr-TR" sz="1800" b="1" dirty="0" smtClean="0"/>
              <a:t>3. İSKAN EVLERİ</a:t>
            </a:r>
          </a:p>
          <a:p>
            <a:pPr algn="l" eaLnBrk="1" hangingPunct="1"/>
            <a:r>
              <a:rPr lang="tr-TR" altLang="tr-TR" sz="1800" b="1" dirty="0" smtClean="0"/>
              <a:t>4. SAYIN SİTESİ</a:t>
            </a:r>
          </a:p>
          <a:p>
            <a:pPr algn="l" eaLnBrk="1" hangingPunct="1"/>
            <a:r>
              <a:rPr lang="tr-TR" altLang="tr-TR" sz="1800" b="1" dirty="0"/>
              <a:t>5</a:t>
            </a:r>
            <a:r>
              <a:rPr lang="tr-TR" altLang="tr-TR" sz="1800" b="1" dirty="0" smtClean="0"/>
              <a:t>. CENGİZLER CAD.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6. C.EVİ ÜST KÖŞE</a:t>
            </a:r>
          </a:p>
          <a:p>
            <a:pPr algn="l" eaLnBrk="1" hangingPunct="1"/>
            <a:r>
              <a:rPr lang="tr-TR" altLang="tr-TR" sz="1800" b="1" dirty="0" smtClean="0"/>
              <a:t>7. MEGA CENTER</a:t>
            </a:r>
          </a:p>
          <a:p>
            <a:pPr algn="l" eaLnBrk="1" hangingPunct="1"/>
            <a:r>
              <a:rPr lang="tr-TR" altLang="tr-TR" sz="1800" b="1" dirty="0" smtClean="0"/>
              <a:t>8. TESİSLER KVŞ.</a:t>
            </a:r>
          </a:p>
          <a:p>
            <a:pPr algn="l" eaLnBrk="1" hangingPunct="1"/>
            <a:r>
              <a:rPr lang="tr-TR" altLang="tr-TR" sz="1800" b="1" dirty="0" smtClean="0"/>
              <a:t>9. NİNOVA AVM.</a:t>
            </a:r>
          </a:p>
          <a:p>
            <a:pPr algn="l" eaLnBrk="1" hangingPunct="1"/>
            <a:r>
              <a:rPr lang="tr-TR" altLang="tr-TR" sz="1800" b="1" dirty="0" smtClean="0"/>
              <a:t>10.3.YOL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07504" y="2699608"/>
            <a:ext cx="1944216" cy="3682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87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1000107"/>
            <a:ext cx="6215062" cy="228487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ŞEHİTLİK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3140968"/>
            <a:ext cx="6336704" cy="3823376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800" b="1" dirty="0" smtClean="0"/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 LOJMANLARI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SON D.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 ŞEHİTLİK MEZARLIK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ETBALIK KÖŞESİ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4 YOL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İSTASYON PERON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CEMİLOĞLU CAD</a:t>
            </a:r>
            <a:r>
              <a:rPr lang="tr-TR" altLang="tr-TR" sz="1800" b="1" dirty="0" smtClean="0"/>
              <a:t>.</a:t>
            </a:r>
          </a:p>
          <a:p>
            <a:pPr marL="514350" indent="-514350" algn="l" eaLnBrk="1" hangingPunct="1">
              <a:buAutoNum type="arabicPeriod"/>
            </a:pPr>
            <a:endParaRPr lang="tr-TR" altLang="tr-TR" sz="1800" b="1" dirty="0"/>
          </a:p>
          <a:p>
            <a:pPr marL="514350" indent="-514350" algn="l" eaLnBrk="1" hangingPunct="1">
              <a:buAutoNum type="arabicPeriod"/>
            </a:pPr>
            <a:endParaRPr lang="tr-TR" altLang="tr-TR" sz="18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8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MALKOÇ PETROL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BATIKENT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ORYIL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KOŞUYOLU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OFİS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ESMA OCAK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TRAFİK BAHÇESİ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DAĞKAPI</a:t>
            </a:r>
          </a:p>
          <a:p>
            <a:pPr marL="533400" indent="-533400" algn="l" eaLnBrk="1" hangingPunct="1">
              <a:defRPr/>
            </a:pPr>
            <a:endParaRPr lang="tr-TR" altLang="tr-TR" b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39552" y="3212976"/>
            <a:ext cx="2160240" cy="3456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704522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03667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142984"/>
            <a:ext cx="6643687" cy="1926398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TOPLUKONUT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3" y="3495857"/>
            <a:ext cx="6120679" cy="2597439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A101 	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2.ETAP-1</a:t>
            </a:r>
          </a:p>
          <a:p>
            <a:pPr algn="l" eaLnBrk="1" hangingPunct="1"/>
            <a:r>
              <a:rPr lang="tr-TR" altLang="tr-TR" sz="1800" b="1" dirty="0" smtClean="0"/>
              <a:t>3. 2.ETAP-2</a:t>
            </a:r>
          </a:p>
          <a:p>
            <a:pPr algn="l" eaLnBrk="1" hangingPunct="1"/>
            <a:r>
              <a:rPr lang="tr-TR" altLang="tr-TR" sz="1800" b="1" dirty="0" smtClean="0"/>
              <a:t>4. 2.ETAP-3</a:t>
            </a:r>
          </a:p>
          <a:p>
            <a:pPr algn="l" eaLnBrk="1" hangingPunct="1"/>
            <a:r>
              <a:rPr lang="tr-TR" altLang="tr-TR" sz="1800" b="1" dirty="0" smtClean="0"/>
              <a:t>5. KARAKOL	</a:t>
            </a:r>
          </a:p>
          <a:p>
            <a:pPr algn="l" eaLnBrk="1" hangingPunct="1"/>
            <a:r>
              <a:rPr lang="tr-TR" altLang="tr-TR" sz="1800" b="1" dirty="0" smtClean="0"/>
              <a:t>6. 5. SOKAK</a:t>
            </a:r>
          </a:p>
          <a:p>
            <a:pPr algn="l" eaLnBrk="1" hangingPunct="1"/>
            <a:r>
              <a:rPr lang="tr-TR" altLang="tr-TR" sz="1800" b="1" dirty="0" smtClean="0"/>
              <a:t>7. KOÇOĞLU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8. EKİNCİLER</a:t>
            </a:r>
          </a:p>
          <a:p>
            <a:pPr algn="l" eaLnBrk="1" hangingPunct="1"/>
            <a:r>
              <a:rPr lang="tr-TR" altLang="tr-TR" sz="1800" b="1" dirty="0" smtClean="0"/>
              <a:t>9. ARGE GİRİŞ</a:t>
            </a:r>
          </a:p>
          <a:p>
            <a:pPr algn="l" eaLnBrk="1" hangingPunct="1"/>
            <a:r>
              <a:rPr lang="tr-TR" altLang="tr-TR" sz="1800" b="1" dirty="0" smtClean="0"/>
              <a:t>10. ARGE ÇIKIŞ</a:t>
            </a:r>
          </a:p>
          <a:p>
            <a:pPr algn="l" eaLnBrk="1" hangingPunct="1"/>
            <a:r>
              <a:rPr lang="tr-TR" altLang="tr-TR" sz="1800" b="1" dirty="0" smtClean="0"/>
              <a:t>11. 3.ETAP</a:t>
            </a:r>
          </a:p>
          <a:p>
            <a:pPr algn="l" eaLnBrk="1" hangingPunct="1"/>
            <a:r>
              <a:rPr lang="tr-TR" altLang="tr-TR" sz="1800" b="1" dirty="0" smtClean="0"/>
              <a:t>12. ÇEŞME DURAĞI</a:t>
            </a:r>
          </a:p>
          <a:p>
            <a:pPr algn="l" eaLnBrk="1" hangingPunct="1"/>
            <a:r>
              <a:rPr lang="tr-TR" altLang="tr-TR" sz="1800" b="1" dirty="0" smtClean="0"/>
              <a:t>13. TEDAŞ KAVŞAĞI</a:t>
            </a:r>
          </a:p>
          <a:p>
            <a:pPr algn="l" eaLnBrk="1" hangingPunct="1"/>
            <a:r>
              <a:rPr lang="tr-TR" altLang="tr-TR" sz="1800" b="1" dirty="0" smtClean="0"/>
              <a:t>14. SEYRANTEPE (SABAH)</a:t>
            </a:r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512" y="3284984"/>
            <a:ext cx="1800200" cy="3312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2212868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 </a:t>
            </a:r>
            <a:r>
              <a:rPr lang="tr-TR" altLang="tr-TR" sz="4800" b="1" dirty="0" smtClean="0"/>
              <a:t>S.EYYÜBİ BULVARI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356992"/>
            <a:ext cx="6660232" cy="3501008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MASRTFORŞ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AY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S.EYYÜBİ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ÇEYSA PREMİYUM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75.YOL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ŞABAN USTA DURAK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Y.GÜNEY KAVŞAĞI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KAYAPINAR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GAZİLER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PEYAS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POLAT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KANTAR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POLİS LOJMANLARI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3212975"/>
            <a:ext cx="2015902" cy="3192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41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</a:t>
            </a:r>
            <a:r>
              <a:rPr lang="tr-TR" altLang="tr-TR" sz="5600" b="1" dirty="0" smtClean="0"/>
              <a:t>METROPOL-5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2852936"/>
            <a:ext cx="6624736" cy="4005064"/>
          </a:xfrm>
        </p:spPr>
        <p:txBody>
          <a:bodyPr numCol="2"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ELVANKENT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OTOGAR KVŞ.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MEZOPOTAMYA CAD.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 KVŞ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KOPLEXİA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N. HİKMET CAD. KVŞ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N.HİKMET CADDESİ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MİGROS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TEZGEL KOM 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75.YOL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DOĞUMEVİ KVŞ.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DOĞUMEVİ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MEMORİAL HST.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4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-612576" y="3140968"/>
            <a:ext cx="3816424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10 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GAZİLER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2514639"/>
            <a:ext cx="6696744" cy="4386218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KAYA PINAR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RCS SİTESİ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FARUK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SHELL PETROL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MUSA ANTER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KENT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ŞOK MARKET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AYŞENUR Z.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KAPLAN CİTY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ESKİ SON DURAK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2212299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</a:t>
            </a:r>
            <a:r>
              <a:rPr lang="tr-TR" altLang="tr-TR" sz="4800" b="1" dirty="0" smtClean="0"/>
              <a:t>TALAYTEPE</a:t>
            </a:r>
            <a:br>
              <a:rPr lang="tr-TR" altLang="tr-TR" sz="4800" b="1" dirty="0" smtClean="0"/>
            </a:br>
            <a:r>
              <a:rPr lang="tr-TR" altLang="tr-TR" sz="4800" b="1" dirty="0"/>
              <a:t> </a:t>
            </a:r>
            <a:r>
              <a:rPr lang="tr-TR" altLang="tr-TR" sz="4800" b="1" dirty="0" smtClean="0"/>
              <a:t>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3569574"/>
            <a:ext cx="5576286" cy="328842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HALK AVM.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ÇARKANAT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KARAYIL İNŞ.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HAYATKENT 3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NAZIM HİKMET CAD.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BAVER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AZER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BP PETROL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TÜRKCEL GLOBAL</a:t>
            </a:r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12626" y="2857495"/>
            <a:ext cx="2099134" cy="366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06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TEMİZLİK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780928"/>
            <a:ext cx="6264696" cy="4077072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CEZAEVİ ÜST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C.EVİ ALT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POLİS 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EMEK CADDESİ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ORYIL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SAĞLIK OCAĞI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FATİH/GÖÇMENLER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İSTASYON PERON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CEMİL OĞLU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ALİPINAR KÖPRÜSÜ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ESKİ EĞİTİM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ETBALIK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ŞEHİTLİK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ESKİ HAL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DAĞKAPI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0013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14115"/>
            <a:ext cx="6215063" cy="2664296"/>
          </a:xfrm>
        </p:spPr>
        <p:txBody>
          <a:bodyPr/>
          <a:lstStyle/>
          <a:p>
            <a:pPr eaLnBrk="1" hangingPunct="1"/>
            <a:r>
              <a:rPr lang="tr-TR" altLang="tr-TR" sz="4800" b="1" dirty="0" smtClean="0"/>
              <a:t>DİCLE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ÜNİVERSİTESİ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REKTÖRLÜK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METROPOL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HAYATKENT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4077072"/>
            <a:ext cx="6588224" cy="2448272"/>
          </a:xfrm>
        </p:spPr>
        <p:txBody>
          <a:bodyPr numCol="2"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DİCLEKENT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MEDYA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YILMAZ GÜNEY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METROPOL-1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SARAY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METROPOL-3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TEKEL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GOLDROM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MAHABAD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HAYATKENT-1-2  </a:t>
            </a: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TES- İŞ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SHELL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0" indent="0" eaLnBrk="1" hangingPunct="1">
              <a:buFontTx/>
              <a:buNone/>
              <a:defRPr/>
            </a:pPr>
            <a:endParaRPr lang="tr-TR" altLang="tr-TR" sz="2400" b="1" dirty="0" smtClean="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520" y="2708920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457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81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14356"/>
            <a:ext cx="6715125" cy="221458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  </a:t>
            </a:r>
            <a:r>
              <a:rPr lang="tr-TR" altLang="tr-TR" sz="6000" b="1" dirty="0" smtClean="0"/>
              <a:t>ÜÇKUYULAR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077071"/>
            <a:ext cx="7092280" cy="2780929"/>
          </a:xfrm>
        </p:spPr>
        <p:txBody>
          <a:bodyPr numCol="2"/>
          <a:lstStyle/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NUR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YILDIZ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2.CADDE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3. 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BARAJ BULVARI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KUYUBAŞI TOKİ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A101 MARKET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ELAZIĞ CADESİ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SHELL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FORM (AKŞAM)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ÖĞR.EVİ (AKŞAM)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SEYRANTEPE (AKŞAM)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07505" y="2809722"/>
            <a:ext cx="1872207" cy="3572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14</a:t>
            </a:r>
            <a:endParaRPr lang="tr-TR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893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71546"/>
            <a:ext cx="6143625" cy="228544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</a:t>
            </a:r>
            <a:r>
              <a:rPr lang="tr-TR" altLang="tr-TR" sz="6000" b="1" dirty="0" smtClean="0"/>
              <a:t>DİCLEKENT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4878" y="3861048"/>
            <a:ext cx="7344816" cy="2589976"/>
          </a:xfrm>
        </p:spPr>
        <p:txBody>
          <a:bodyPr numCol="2"/>
          <a:lstStyle/>
          <a:p>
            <a:pPr algn="l" eaLnBrk="1" hangingPunct="1">
              <a:lnSpc>
                <a:spcPct val="90000"/>
              </a:lnSpc>
            </a:pPr>
            <a:endParaRPr lang="tr-TR" altLang="tr-TR" sz="24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KAYAPINAR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BATI HASTANESİ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265. SOKAK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AVA DÜĞÜN SALONU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CİZRELİOĞLU LİSESİ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YILMAZ GÜNEY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REBA SİTESİ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DİCLEKENT BULVARI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ZİRAAT B. KARŞISI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MİLLET İLKOKULU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ELİF LİVAN O.O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PARK ORMAN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7015" y="5586407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17156" y="2708920"/>
            <a:ext cx="1677863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4" y="1071546"/>
            <a:ext cx="6958533" cy="2213438"/>
          </a:xfrm>
        </p:spPr>
        <p:txBody>
          <a:bodyPr/>
          <a:lstStyle/>
          <a:p>
            <a:pPr eaLnBrk="1" hangingPunct="1"/>
            <a:r>
              <a:rPr lang="tr-TR" altLang="tr-TR" sz="5400" b="1" dirty="0" smtClean="0"/>
              <a:t>DİCLE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ÜNİVERSİTESİ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REKTÖRLÜK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YENİYOL 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HUZUREVLERİ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4221088"/>
            <a:ext cx="7200800" cy="2952328"/>
          </a:xfrm>
        </p:spPr>
        <p:txBody>
          <a:bodyPr numCol="2"/>
          <a:lstStyle/>
          <a:p>
            <a:pPr marL="457200" indent="-457200" algn="l" eaLnBrk="1" hangingPunct="1">
              <a:buAutoNum type="arabicPeriod"/>
            </a:pPr>
            <a:r>
              <a:rPr lang="tr-TR" altLang="tr-TR" sz="2000" b="1" dirty="0" smtClean="0"/>
              <a:t>OPET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AHMET ARİF CAD.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GO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SON DURAK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KARAKOL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TEZGEL MARKET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İLKOKULU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MEKKE CAMİİ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TAKSİ DURAĞI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TRAFO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SEYRANTEPE (AKŞAM)</a:t>
            </a:r>
          </a:p>
          <a:p>
            <a:pPr algn="l" eaLnBrk="1" hangingPunct="1"/>
            <a:r>
              <a:rPr lang="tr-TR" altLang="tr-TR" sz="2000" b="1" dirty="0" smtClean="0"/>
              <a:t>	</a:t>
            </a:r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07505" y="2727730"/>
            <a:ext cx="2088231" cy="38696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MEMURSEN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501008"/>
            <a:ext cx="6556220" cy="6624737"/>
          </a:xfrm>
        </p:spPr>
        <p:txBody>
          <a:bodyPr numCol="2"/>
          <a:lstStyle/>
          <a:p>
            <a:pPr algn="l" eaLnBrk="1" hangingPunct="1"/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CEZAEVİ KAVŞ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GÜNEŞ YAPI.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ZİRVE TAKSİ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VALİ GÖKHAN A. LİSESİ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MASTFROŞ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ZÜMRÜT-4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BUBYA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Ç</a:t>
            </a:r>
            <a:r>
              <a:rPr lang="tr-TR" altLang="tr-TR" sz="1600" b="1" dirty="0" smtClean="0"/>
              <a:t>EVRE 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MEMURSEN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YİĞİT YAPI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MEMURSEN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GÜNEYDOĞU 8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MALİYE KON.2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MALİYE KON.3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MEZOPOTAMYA BULVARI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ELAZIĞ CADDESİ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DOSTDOĞRU ELK.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FORM (AKŞAM)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ÖĞRT.EVİ (AKŞAM)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124074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75. YOL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3717032"/>
            <a:ext cx="6948264" cy="3528392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DEFİNE AVM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LUNAPARK KAVŞAĞI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GO </a:t>
            </a:r>
            <a:r>
              <a:rPr lang="tr-TR" altLang="tr-TR" sz="2000" b="1" dirty="0"/>
              <a:t>PETROL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MAHABAD </a:t>
            </a:r>
            <a:r>
              <a:rPr lang="tr-TR" altLang="tr-TR" sz="2000" b="1" dirty="0" smtClean="0"/>
              <a:t>BULVARI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LUNAPARK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MEGA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İSTANBUL EVLER	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CEYSA </a:t>
            </a:r>
            <a:r>
              <a:rPr lang="tr-TR" altLang="tr-TR" sz="2000" b="1" dirty="0" smtClean="0"/>
              <a:t>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TOTAL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DÜNYA KAVŞAĞI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TEKEL KAVŞAĞI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ELAZIĞ CAD</a:t>
            </a:r>
            <a:r>
              <a:rPr lang="tr-TR" altLang="tr-TR" sz="2000" b="1" dirty="0" smtClean="0"/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FORUM </a:t>
            </a:r>
            <a:r>
              <a:rPr lang="tr-TR" sz="2000" b="1" dirty="0"/>
              <a:t>AVM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ŞİLBE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ÖĞR.EVİ (SABAH</a:t>
            </a:r>
            <a:endParaRPr 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SEYRANTEPE (SABAH)</a:t>
            </a:r>
            <a:endParaRPr lang="tr-TR" altLang="tr-TR" sz="20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53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132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</a:t>
            </a:r>
            <a:r>
              <a:rPr lang="tr-TR" altLang="tr-TR" sz="6000" b="1" dirty="0" smtClean="0"/>
              <a:t>ZÜMRÜTKENT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05064"/>
            <a:ext cx="6700236" cy="237668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FENNİ </a:t>
            </a:r>
            <a:r>
              <a:rPr lang="tr-TR" altLang="tr-TR" sz="1800" b="1" dirty="0"/>
              <a:t>MUAYENE </a:t>
            </a:r>
            <a:r>
              <a:rPr lang="tr-TR" altLang="tr-TR" sz="1800" b="1" dirty="0" smtClean="0"/>
              <a:t>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OPET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NEVRUZ </a:t>
            </a:r>
            <a:r>
              <a:rPr lang="tr-TR" altLang="tr-TR" sz="1800" b="1" dirty="0"/>
              <a:t>PARK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HAVAALANI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</a:t>
            </a:r>
            <a:r>
              <a:rPr lang="tr-TR" altLang="tr-TR" sz="1800" b="1" dirty="0" smtClean="0"/>
              <a:t>CAMİİ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DİSKİ </a:t>
            </a:r>
            <a:r>
              <a:rPr lang="tr-TR" altLang="tr-TR" sz="1800" b="1" dirty="0"/>
              <a:t>MAKİNA </a:t>
            </a:r>
            <a:r>
              <a:rPr lang="tr-TR" altLang="tr-TR" sz="1800" b="1" dirty="0" smtClean="0"/>
              <a:t>İKMAL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YENİKÖY KAVŞAĞI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ORHAN DOĞAN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BİM </a:t>
            </a:r>
            <a:r>
              <a:rPr lang="tr-TR" altLang="tr-TR" sz="1800" b="1" dirty="0" smtClean="0"/>
              <a:t>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GÖLETLİ PARK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CEYLAN </a:t>
            </a:r>
            <a:r>
              <a:rPr lang="tr-TR" altLang="tr-TR" sz="1800" b="1" dirty="0"/>
              <a:t>AVM</a:t>
            </a:r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75637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Y. STADYUM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3140967"/>
            <a:ext cx="6624736" cy="3759889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GÜNEŞ </a:t>
            </a:r>
            <a:r>
              <a:rPr lang="tr-TR" altLang="tr-TR" sz="2000" b="1" dirty="0"/>
              <a:t>DÜĞÜN SLN.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VİZYON </a:t>
            </a:r>
            <a:r>
              <a:rPr lang="tr-TR" altLang="tr-TR" sz="2000" b="1" dirty="0" smtClean="0"/>
              <a:t>PLUS</a:t>
            </a: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STAD YOLU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GO </a:t>
            </a:r>
            <a:r>
              <a:rPr lang="tr-TR" altLang="tr-TR" sz="2000" b="1" dirty="0" smtClean="0"/>
              <a:t>PETROL</a:t>
            </a: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FIRAT </a:t>
            </a:r>
            <a:r>
              <a:rPr lang="tr-TR" altLang="tr-TR" sz="2000" b="1" dirty="0" smtClean="0"/>
              <a:t>BULVARI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SHELL PETROL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IŞIKLAR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KAVŞAĞI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ÇEŞME 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CEYLAN AVM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20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72310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000108"/>
            <a:ext cx="7200527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</a:t>
            </a:r>
            <a:r>
              <a:rPr lang="tr-TR" altLang="tr-TR" sz="5400" b="1" dirty="0" smtClean="0"/>
              <a:t>TEKEL-WİNSTOWN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3212976"/>
            <a:ext cx="7200800" cy="3645024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DÜNYA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DİCLEKENT BUL.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BEDİR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AFET EVLER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MEVLANA O.O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MASTFRO CAD.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ÇARŞAMBA PAZARI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OKULLAR BÖLGESİ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TEKEL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ELAZIĞ YOLU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FORM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ŞİLBE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ÖĞRETMENEVİ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SEYRANTEPE (AKŞAM)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algn="l" eaLnBrk="1" hangingPunct="1"/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1784051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168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TEMİZLİK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780928"/>
            <a:ext cx="6264696" cy="4077072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HUZUREVLERİ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DİCLEKENT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MEDYA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KAYAPINAR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ÇEŞME DURAĞI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CEYLAN AVM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RAPSODİ MOBİLYA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NİNOVA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SEYRANTEPE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0321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643182"/>
            <a:ext cx="6264696" cy="4214818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</a:t>
            </a:r>
          </a:p>
          <a:p>
            <a:pPr eaLnBrk="1" hangingPunct="1"/>
            <a:endParaRPr lang="tr-TR" altLang="tr-TR" sz="35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TOPLUKONUT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YENİYOL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MUSA ANTER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algn="l" eaLnBrk="1" hangingPunct="1"/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500 EVLER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GÖKKUŞAĞI</a:t>
            </a:r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H.ALANI KAVŞAĞI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TOPTANCILAR</a:t>
            </a:r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İLÇE GARAJI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5436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KÖRHAT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İSTASYON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SAĞLIK OCAĞI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KOŞUYOLU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HATBOYU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POLİS 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ÖZLEM 2000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C.EVİ ÜST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TOPTANCILAR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NEVRUZ 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F.MUAYENE İST.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5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5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NİNOVA AVM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SEYRANTEPE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İPLİK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ARAŞTIRMA HST.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METROPOL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BAYINDIRLIK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BATIKENT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DAĞKAPI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3465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DAĞKAPI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OFİS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AYHAN DURAĞI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ALİPINAR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HATBOYU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ÖZLEM 2000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İSKANEVLERİ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TOPTANCILAR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SEYRANTEPE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773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TOPLUKONUT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SEYRANTEPE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ŞEHİTLİK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ALAY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KURUÇEŞME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ORYIL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POLİSOKULU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C.EVİ ALT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MEDİNE BULVARI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YENİHAL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ŞATOPARK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NEVRUZ 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HAMRAVAT EV.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4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YENİYOL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METROPOL KVŞ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BEDİR YAPI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MALİYE 3 KON.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ŞİLBE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HUZUREVLER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NİNOVA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BAYINDIRLIK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BAYRAMOĞLU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BATIKENT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DAĞKAPI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8115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252412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500 EVLER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065" y="3356992"/>
            <a:ext cx="6840439" cy="3215280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A.KADİR AKSU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L.KASIM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FİNAL OKULLARI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TOKİ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1201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RİHA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LALEŞ BULVARI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1050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ÇARÇIRA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1093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AFET 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ANA CADDE BÜFE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KADOİL PETROL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ZANA DÜĞÜN SALONU ÖNÜ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METRO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HAMRAVAT 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107505" y="2928934"/>
            <a:ext cx="1944215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228487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GÖKKUŞAĞI</a:t>
            </a: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77072"/>
            <a:ext cx="6700236" cy="278092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ATATÜRK ANADOLU MTL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PARİS DÜĞÜN SALONU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YEŞİLDALLI 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GÖKKUŞAĞI </a:t>
            </a:r>
            <a:r>
              <a:rPr lang="tr-TR" altLang="tr-TR" sz="1600" b="1" dirty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4 </a:t>
            </a:r>
            <a:r>
              <a:rPr lang="tr-TR" altLang="tr-TR" sz="1600" b="1" dirty="0" smtClean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1219.SOKAK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ARAM TİGRAN CAD.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MERAM 5 DAMLAKENT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HAMRAVAT KAVŞAĞI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FENNİ MUAYENE İST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 smtClean="0"/>
              <a:t>DOĞUMEVİ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2736700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4267</TotalTime>
  <Words>840</Words>
  <Application>Microsoft Office PowerPoint</Application>
  <PresentationFormat>Ekran Gösterisi (4:3)</PresentationFormat>
  <Paragraphs>833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1" baseType="lpstr">
      <vt:lpstr>Arial</vt:lpstr>
      <vt:lpstr>Arial Black</vt:lpstr>
      <vt:lpstr>Varsayılan Tasarım</vt:lpstr>
      <vt:lpstr>DİCLE ÜNİVERSİTESİ </vt:lpstr>
      <vt:lpstr>DİCLE ÜNİVERSİTESİ TEMİZLİK SERVİSİ</vt:lpstr>
      <vt:lpstr>DİCLE ÜNİVERSİTESİ TEMİZLİK SERVİSİ</vt:lpstr>
      <vt:lpstr>DİCLE ÜNİVERSİTESİ GÜVENLİK SERVİSİ</vt:lpstr>
      <vt:lpstr>DİCLE ÜNİVERSİTESİ GÜVENLİK SERVİSİ</vt:lpstr>
      <vt:lpstr>DİCLE ÜNİVERSİTESİ GÜVENLİK SERVİSİ</vt:lpstr>
      <vt:lpstr>DİCLE ÜNİVERSİTESİ GÜVENLİK SERVİSİ</vt:lpstr>
      <vt:lpstr>DİCLE ÜNİVERSİTESİ REKTÖRLÜK 500 EVLER</vt:lpstr>
      <vt:lpstr>DİCLE ÜNİVERSİTESİ REKTÖRLÜK  GÖKKUŞAĞI          </vt:lpstr>
      <vt:lpstr> DİCLE ÜNİVERSİTESİ REKTÖRLÜK          ŞATOPARK</vt:lpstr>
      <vt:lpstr>DİCLE ÜNİVERSİTESİ REKTÖRLÜK        BAYINDIRLIK          HATBOYU</vt:lpstr>
      <vt:lpstr>DİCLE ÜNİVERSİTESİ REKTÖRLÜK </vt:lpstr>
      <vt:lpstr>DİCLE ÜNİVERSİTESİ REKTÖRLÜK    ALAY-K.ÇEŞME </vt:lpstr>
      <vt:lpstr>DİCLE ÜNİVERSİTESİ REKTÖRLÜK ŞEHİTLİK  </vt:lpstr>
      <vt:lpstr>DİCLE ÜNİVERSİTESİ REKTÖRLÜK TOPLUKONUT          </vt:lpstr>
      <vt:lpstr>DİCLE ÜNİVERSİTESİ REKTÖRLÜK  S.EYYÜBİ BULVARI </vt:lpstr>
      <vt:lpstr>DİCLE ÜNİVERSİTESİ REKTÖRLÜK       METROPOL-5</vt:lpstr>
      <vt:lpstr>DİCLE ÜNİVERSİTESİ REKTÖRLÜK    GAZİLER</vt:lpstr>
      <vt:lpstr>DİCLE ÜNİVERSİTESİ REKTÖRLÜK   TALAYTEPE            </vt:lpstr>
      <vt:lpstr>DİCLE ÜNİVERSİTESİ REKTÖRLÜK    METROPOL     HAYATKENT</vt:lpstr>
      <vt:lpstr>DİCLE ÜNİVERSİTESİ REKTÖRLÜK         ÜÇKUYULAR</vt:lpstr>
      <vt:lpstr>DİCLE ÜNİVERSİTESİ REKTÖRLÜK        DİCLEKENT</vt:lpstr>
      <vt:lpstr>DİCLE ÜNİVERSİTESİ REKTÖRLÜK    YENİYOL       HUZUREVLERİ</vt:lpstr>
      <vt:lpstr>DİCLE ÜNİVERSİTESİ REKTÖRLÜK       MEMURSEN</vt:lpstr>
      <vt:lpstr>DİCLE ÜNİVERSİTESİ REKTÖRLÜK       75. YOL    </vt:lpstr>
      <vt:lpstr>DİCLE ÜNİVERSİTESİ REKTÖRLÜK     ZÜMRÜTKENT     </vt:lpstr>
      <vt:lpstr>DİCLE ÜNİVERSİTESİ REKTÖRLÜK  Y. STADYUM</vt:lpstr>
      <vt:lpstr>DİCLE ÜNİVERSİTESİ REKTÖRLÜK     TEKEL-WİNSTOWN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DİCLE ÜNİVERSİTESİ</dc:title>
  <dc:creator>BİM</dc:creator>
  <cp:lastModifiedBy>yeni</cp:lastModifiedBy>
  <cp:revision>408</cp:revision>
  <cp:lastPrinted>2024-01-03T06:40:09Z</cp:lastPrinted>
  <dcterms:created xsi:type="dcterms:W3CDTF">2012-07-03T09:13:44Z</dcterms:created>
  <dcterms:modified xsi:type="dcterms:W3CDTF">2024-01-03T08:28:06Z</dcterms:modified>
</cp:coreProperties>
</file>